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2" r:id="rId2"/>
  </p:sldIdLst>
  <p:sldSz cx="12192000" cy="6858000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eskmine laad 2 – rõh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86" d="100"/>
          <a:sy n="86" d="100"/>
        </p:scale>
        <p:origin x="42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itel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4AEA87AC-1F92-4C5C-9445-061FC9B57D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Alapealkiri 2">
            <a:extLst>
              <a:ext uri="{FF2B5EF4-FFF2-40B4-BE49-F238E27FC236}">
                <a16:creationId xmlns:a16="http://schemas.microsoft.com/office/drawing/2014/main" id="{52C27087-B193-49C1-8760-615552F0FC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/>
              <a:t>Klõpsake juhteksemplari alapealkirja laadi redigeerimiseks</a:t>
            </a:r>
          </a:p>
        </p:txBody>
      </p:sp>
      <p:sp>
        <p:nvSpPr>
          <p:cNvPr id="4" name="Kuupäeva kohatäide 3">
            <a:extLst>
              <a:ext uri="{FF2B5EF4-FFF2-40B4-BE49-F238E27FC236}">
                <a16:creationId xmlns:a16="http://schemas.microsoft.com/office/drawing/2014/main" id="{83F0633B-2CED-4062-8096-C32223C445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2F52B-B8E5-4678-AA99-63AE91D7C648}" type="datetimeFigureOut">
              <a:rPr lang="et-EE" smtClean="0"/>
              <a:t>18.04.2023</a:t>
            </a:fld>
            <a:endParaRPr lang="et-EE"/>
          </a:p>
        </p:txBody>
      </p:sp>
      <p:sp>
        <p:nvSpPr>
          <p:cNvPr id="5" name="Jaluse kohatäide 4">
            <a:extLst>
              <a:ext uri="{FF2B5EF4-FFF2-40B4-BE49-F238E27FC236}">
                <a16:creationId xmlns:a16="http://schemas.microsoft.com/office/drawing/2014/main" id="{EC2E055F-D376-4B56-920C-3A7E31DD3E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1247225E-5219-42CF-9E34-4D03373A39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C481E-9672-4FD3-AAEC-2AA4ACCB5328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88421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itel ja vertikaal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2CF6297C-0D58-4937-91C4-BB436E9406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Vertikaalteksti kohatäide 2">
            <a:extLst>
              <a:ext uri="{FF2B5EF4-FFF2-40B4-BE49-F238E27FC236}">
                <a16:creationId xmlns:a16="http://schemas.microsoft.com/office/drawing/2014/main" id="{80E8D6E4-28D4-4CC5-99D5-B0E917C30D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Kuupäeva kohatäide 3">
            <a:extLst>
              <a:ext uri="{FF2B5EF4-FFF2-40B4-BE49-F238E27FC236}">
                <a16:creationId xmlns:a16="http://schemas.microsoft.com/office/drawing/2014/main" id="{7E678B9D-EA18-4485-8489-E4E25C44C7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2F52B-B8E5-4678-AA99-63AE91D7C648}" type="datetimeFigureOut">
              <a:rPr lang="et-EE" smtClean="0"/>
              <a:t>18.04.2023</a:t>
            </a:fld>
            <a:endParaRPr lang="et-EE"/>
          </a:p>
        </p:txBody>
      </p:sp>
      <p:sp>
        <p:nvSpPr>
          <p:cNvPr id="5" name="Jaluse kohatäide 4">
            <a:extLst>
              <a:ext uri="{FF2B5EF4-FFF2-40B4-BE49-F238E27FC236}">
                <a16:creationId xmlns:a16="http://schemas.microsoft.com/office/drawing/2014/main" id="{692EF8E9-73E3-47FD-B91B-B01C1C6671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6BCDE8A5-856A-4580-89CC-630429AFB4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C481E-9672-4FD3-AAEC-2AA4ACCB5328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083840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altiitel ja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altiitel 1">
            <a:extLst>
              <a:ext uri="{FF2B5EF4-FFF2-40B4-BE49-F238E27FC236}">
                <a16:creationId xmlns:a16="http://schemas.microsoft.com/office/drawing/2014/main" id="{16520947-C5A1-4C12-BE4B-91FA519B8F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Vertikaalteksti kohatäide 2">
            <a:extLst>
              <a:ext uri="{FF2B5EF4-FFF2-40B4-BE49-F238E27FC236}">
                <a16:creationId xmlns:a16="http://schemas.microsoft.com/office/drawing/2014/main" id="{F6FADFDB-5E13-49A8-9E74-F964099A71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Kuupäeva kohatäide 3">
            <a:extLst>
              <a:ext uri="{FF2B5EF4-FFF2-40B4-BE49-F238E27FC236}">
                <a16:creationId xmlns:a16="http://schemas.microsoft.com/office/drawing/2014/main" id="{2A108431-6CF1-4CAC-8C8C-B78563336B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2F52B-B8E5-4678-AA99-63AE91D7C648}" type="datetimeFigureOut">
              <a:rPr lang="et-EE" smtClean="0"/>
              <a:t>18.04.2023</a:t>
            </a:fld>
            <a:endParaRPr lang="et-EE"/>
          </a:p>
        </p:txBody>
      </p:sp>
      <p:sp>
        <p:nvSpPr>
          <p:cNvPr id="5" name="Jaluse kohatäide 4">
            <a:extLst>
              <a:ext uri="{FF2B5EF4-FFF2-40B4-BE49-F238E27FC236}">
                <a16:creationId xmlns:a16="http://schemas.microsoft.com/office/drawing/2014/main" id="{B332AB5B-4655-4367-A548-C5664C7742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C240D257-F798-4902-9D06-9A3A117EF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C481E-9672-4FD3-AAEC-2AA4ACCB5328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477439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ealkiri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D8C48110-926D-4172-B51D-B1E8FE764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21A619DE-5111-4F4E-96DE-A48B0A9640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Kuupäeva kohatäide 3">
            <a:extLst>
              <a:ext uri="{FF2B5EF4-FFF2-40B4-BE49-F238E27FC236}">
                <a16:creationId xmlns:a16="http://schemas.microsoft.com/office/drawing/2014/main" id="{BD2C9B16-7AA1-47C4-8025-354A394CE7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2F52B-B8E5-4678-AA99-63AE91D7C648}" type="datetimeFigureOut">
              <a:rPr lang="et-EE" smtClean="0"/>
              <a:t>18.04.2023</a:t>
            </a:fld>
            <a:endParaRPr lang="et-EE"/>
          </a:p>
        </p:txBody>
      </p:sp>
      <p:sp>
        <p:nvSpPr>
          <p:cNvPr id="5" name="Jaluse kohatäide 4">
            <a:extLst>
              <a:ext uri="{FF2B5EF4-FFF2-40B4-BE49-F238E27FC236}">
                <a16:creationId xmlns:a16="http://schemas.microsoft.com/office/drawing/2014/main" id="{6A9766C7-A79C-4589-98E5-7C808F204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D38620EF-3CF5-41F7-86A7-AB77E7EA5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C481E-9672-4FD3-AAEC-2AA4ACCB5328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886642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Jaotise pä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1A148F7B-80BB-469B-8116-979C8B6403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Teksti kohatäide 2">
            <a:extLst>
              <a:ext uri="{FF2B5EF4-FFF2-40B4-BE49-F238E27FC236}">
                <a16:creationId xmlns:a16="http://schemas.microsoft.com/office/drawing/2014/main" id="{477CFFC9-00D8-4FF7-93B8-28999D6081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4" name="Kuupäeva kohatäide 3">
            <a:extLst>
              <a:ext uri="{FF2B5EF4-FFF2-40B4-BE49-F238E27FC236}">
                <a16:creationId xmlns:a16="http://schemas.microsoft.com/office/drawing/2014/main" id="{88C87FD9-3166-4AA0-AC70-46B98029F3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2F52B-B8E5-4678-AA99-63AE91D7C648}" type="datetimeFigureOut">
              <a:rPr lang="et-EE" smtClean="0"/>
              <a:t>18.04.2023</a:t>
            </a:fld>
            <a:endParaRPr lang="et-EE"/>
          </a:p>
        </p:txBody>
      </p:sp>
      <p:sp>
        <p:nvSpPr>
          <p:cNvPr id="5" name="Jaluse kohatäide 4">
            <a:extLst>
              <a:ext uri="{FF2B5EF4-FFF2-40B4-BE49-F238E27FC236}">
                <a16:creationId xmlns:a16="http://schemas.microsoft.com/office/drawing/2014/main" id="{80DED8A0-05B8-446D-A715-0691A807A0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46F5DD77-E42E-4AD2-B490-1604C347A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C481E-9672-4FD3-AAEC-2AA4ACCB5328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44467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6AE20025-5203-4D8F-A13B-E86D1AFE6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F4B9E91B-21DA-4DD1-AD0D-7A0EFAF618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Sisu kohatäide 3">
            <a:extLst>
              <a:ext uri="{FF2B5EF4-FFF2-40B4-BE49-F238E27FC236}">
                <a16:creationId xmlns:a16="http://schemas.microsoft.com/office/drawing/2014/main" id="{DDB1C31A-3EE1-46FC-AC39-D7243A5D52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5" name="Kuupäeva kohatäide 4">
            <a:extLst>
              <a:ext uri="{FF2B5EF4-FFF2-40B4-BE49-F238E27FC236}">
                <a16:creationId xmlns:a16="http://schemas.microsoft.com/office/drawing/2014/main" id="{DD840C23-2546-4B8F-9CC1-F72B7437B8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2F52B-B8E5-4678-AA99-63AE91D7C648}" type="datetimeFigureOut">
              <a:rPr lang="et-EE" smtClean="0"/>
              <a:t>18.04.2023</a:t>
            </a:fld>
            <a:endParaRPr lang="et-EE"/>
          </a:p>
        </p:txBody>
      </p:sp>
      <p:sp>
        <p:nvSpPr>
          <p:cNvPr id="6" name="Jaluse kohatäide 5">
            <a:extLst>
              <a:ext uri="{FF2B5EF4-FFF2-40B4-BE49-F238E27FC236}">
                <a16:creationId xmlns:a16="http://schemas.microsoft.com/office/drawing/2014/main" id="{18F4DA20-F1BC-4E67-BB5D-FB106B4E1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aidinumbri kohatäide 6">
            <a:extLst>
              <a:ext uri="{FF2B5EF4-FFF2-40B4-BE49-F238E27FC236}">
                <a16:creationId xmlns:a16="http://schemas.microsoft.com/office/drawing/2014/main" id="{A9B7FED5-98E2-4663-B508-E26F49FDEB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C481E-9672-4FD3-AAEC-2AA4ACCB5328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747435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õrdl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B52B267A-6231-4887-A261-A8CED6A218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Teksti kohatäide 2">
            <a:extLst>
              <a:ext uri="{FF2B5EF4-FFF2-40B4-BE49-F238E27FC236}">
                <a16:creationId xmlns:a16="http://schemas.microsoft.com/office/drawing/2014/main" id="{EA6C4473-4966-4428-94F6-77445ED5FC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4" name="Sisu kohatäide 3">
            <a:extLst>
              <a:ext uri="{FF2B5EF4-FFF2-40B4-BE49-F238E27FC236}">
                <a16:creationId xmlns:a16="http://schemas.microsoft.com/office/drawing/2014/main" id="{12ACDB4F-9EE7-4F22-8095-C63B9ED7C3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5" name="Teksti kohatäide 4">
            <a:extLst>
              <a:ext uri="{FF2B5EF4-FFF2-40B4-BE49-F238E27FC236}">
                <a16:creationId xmlns:a16="http://schemas.microsoft.com/office/drawing/2014/main" id="{DA5615F6-5667-4E01-8D80-D7ADE6F143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6" name="Sisu kohatäide 5">
            <a:extLst>
              <a:ext uri="{FF2B5EF4-FFF2-40B4-BE49-F238E27FC236}">
                <a16:creationId xmlns:a16="http://schemas.microsoft.com/office/drawing/2014/main" id="{BCE6D803-45D5-4513-B592-3D130F184D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7" name="Kuupäeva kohatäide 6">
            <a:extLst>
              <a:ext uri="{FF2B5EF4-FFF2-40B4-BE49-F238E27FC236}">
                <a16:creationId xmlns:a16="http://schemas.microsoft.com/office/drawing/2014/main" id="{5D1DDEFF-3883-4290-8171-EF9D5594DC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2F52B-B8E5-4678-AA99-63AE91D7C648}" type="datetimeFigureOut">
              <a:rPr lang="et-EE" smtClean="0"/>
              <a:t>18.04.2023</a:t>
            </a:fld>
            <a:endParaRPr lang="et-EE"/>
          </a:p>
        </p:txBody>
      </p:sp>
      <p:sp>
        <p:nvSpPr>
          <p:cNvPr id="8" name="Jaluse kohatäide 7">
            <a:extLst>
              <a:ext uri="{FF2B5EF4-FFF2-40B4-BE49-F238E27FC236}">
                <a16:creationId xmlns:a16="http://schemas.microsoft.com/office/drawing/2014/main" id="{9394E18F-65A2-4D9B-8412-7A4FFA3476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aidinumbri kohatäide 8">
            <a:extLst>
              <a:ext uri="{FF2B5EF4-FFF2-40B4-BE49-F238E27FC236}">
                <a16:creationId xmlns:a16="http://schemas.microsoft.com/office/drawing/2014/main" id="{B369E394-709D-4F50-B9CC-BCB74D7ED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C481E-9672-4FD3-AAEC-2AA4ACCB5328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82083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inult pealki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827DDD78-D521-4BC7-86DE-5D592FABE1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Kuupäeva kohatäide 2">
            <a:extLst>
              <a:ext uri="{FF2B5EF4-FFF2-40B4-BE49-F238E27FC236}">
                <a16:creationId xmlns:a16="http://schemas.microsoft.com/office/drawing/2014/main" id="{A488CFEF-C999-4B7E-8015-2E88D49C56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2F52B-B8E5-4678-AA99-63AE91D7C648}" type="datetimeFigureOut">
              <a:rPr lang="et-EE" smtClean="0"/>
              <a:t>18.04.2023</a:t>
            </a:fld>
            <a:endParaRPr lang="et-EE"/>
          </a:p>
        </p:txBody>
      </p:sp>
      <p:sp>
        <p:nvSpPr>
          <p:cNvPr id="4" name="Jaluse kohatäide 3">
            <a:extLst>
              <a:ext uri="{FF2B5EF4-FFF2-40B4-BE49-F238E27FC236}">
                <a16:creationId xmlns:a16="http://schemas.microsoft.com/office/drawing/2014/main" id="{B5F3B2D9-5C0E-492C-B6AF-01190BC21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aidinumbri kohatäide 4">
            <a:extLst>
              <a:ext uri="{FF2B5EF4-FFF2-40B4-BE49-F238E27FC236}">
                <a16:creationId xmlns:a16="http://schemas.microsoft.com/office/drawing/2014/main" id="{9C5E5276-B2B3-4E97-97CD-D1450F082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C481E-9672-4FD3-AAEC-2AA4ACCB5328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30664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ü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uupäeva kohatäide 1">
            <a:extLst>
              <a:ext uri="{FF2B5EF4-FFF2-40B4-BE49-F238E27FC236}">
                <a16:creationId xmlns:a16="http://schemas.microsoft.com/office/drawing/2014/main" id="{B8D88289-83DA-469F-8DE8-49276E2AA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2F52B-B8E5-4678-AA99-63AE91D7C648}" type="datetimeFigureOut">
              <a:rPr lang="et-EE" smtClean="0"/>
              <a:t>18.04.2023</a:t>
            </a:fld>
            <a:endParaRPr lang="et-EE"/>
          </a:p>
        </p:txBody>
      </p:sp>
      <p:sp>
        <p:nvSpPr>
          <p:cNvPr id="3" name="Jaluse kohatäide 2">
            <a:extLst>
              <a:ext uri="{FF2B5EF4-FFF2-40B4-BE49-F238E27FC236}">
                <a16:creationId xmlns:a16="http://schemas.microsoft.com/office/drawing/2014/main" id="{AEE7C611-4685-4386-984A-12A24B1A02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aidinumbri kohatäide 3">
            <a:extLst>
              <a:ext uri="{FF2B5EF4-FFF2-40B4-BE49-F238E27FC236}">
                <a16:creationId xmlns:a16="http://schemas.microsoft.com/office/drawing/2014/main" id="{0B237EA0-EC29-44A1-A3DC-C6A11EFE1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C481E-9672-4FD3-AAEC-2AA4ACCB5328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686546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Pealdiseg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25FC6E97-F8FD-470E-B3AA-F3D5C25721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DFAE72D0-BE66-4089-9BCF-6E18073247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Teksti kohatäide 3">
            <a:extLst>
              <a:ext uri="{FF2B5EF4-FFF2-40B4-BE49-F238E27FC236}">
                <a16:creationId xmlns:a16="http://schemas.microsoft.com/office/drawing/2014/main" id="{D3AD739E-50BF-4C16-A4C1-E440650A13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5" name="Kuupäeva kohatäide 4">
            <a:extLst>
              <a:ext uri="{FF2B5EF4-FFF2-40B4-BE49-F238E27FC236}">
                <a16:creationId xmlns:a16="http://schemas.microsoft.com/office/drawing/2014/main" id="{698F01C5-7856-40A1-9E7E-9C66CBA92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2F52B-B8E5-4678-AA99-63AE91D7C648}" type="datetimeFigureOut">
              <a:rPr lang="et-EE" smtClean="0"/>
              <a:t>18.04.2023</a:t>
            </a:fld>
            <a:endParaRPr lang="et-EE"/>
          </a:p>
        </p:txBody>
      </p:sp>
      <p:sp>
        <p:nvSpPr>
          <p:cNvPr id="6" name="Jaluse kohatäide 5">
            <a:extLst>
              <a:ext uri="{FF2B5EF4-FFF2-40B4-BE49-F238E27FC236}">
                <a16:creationId xmlns:a16="http://schemas.microsoft.com/office/drawing/2014/main" id="{F177367F-616D-4293-8400-59334E2007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aidinumbri kohatäide 6">
            <a:extLst>
              <a:ext uri="{FF2B5EF4-FFF2-40B4-BE49-F238E27FC236}">
                <a16:creationId xmlns:a16="http://schemas.microsoft.com/office/drawing/2014/main" id="{CD088596-A5C4-473E-B3C8-71281DD91C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C481E-9672-4FD3-AAEC-2AA4ACCB5328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132477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ldiallkirjaga 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CDDA70C4-15EA-4BF2-BDF8-555D7C7D6F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Pildi kohatäide 2">
            <a:extLst>
              <a:ext uri="{FF2B5EF4-FFF2-40B4-BE49-F238E27FC236}">
                <a16:creationId xmlns:a16="http://schemas.microsoft.com/office/drawing/2014/main" id="{2426B384-2BDA-4CA0-B871-3D33F93007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ksti kohatäide 3">
            <a:extLst>
              <a:ext uri="{FF2B5EF4-FFF2-40B4-BE49-F238E27FC236}">
                <a16:creationId xmlns:a16="http://schemas.microsoft.com/office/drawing/2014/main" id="{FEB90CC2-DE89-4EDE-AFC7-8391EF51AB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5" name="Kuupäeva kohatäide 4">
            <a:extLst>
              <a:ext uri="{FF2B5EF4-FFF2-40B4-BE49-F238E27FC236}">
                <a16:creationId xmlns:a16="http://schemas.microsoft.com/office/drawing/2014/main" id="{CE55533B-D9B7-4B08-9B89-E2660AAECA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2F52B-B8E5-4678-AA99-63AE91D7C648}" type="datetimeFigureOut">
              <a:rPr lang="et-EE" smtClean="0"/>
              <a:t>18.04.2023</a:t>
            </a:fld>
            <a:endParaRPr lang="et-EE"/>
          </a:p>
        </p:txBody>
      </p:sp>
      <p:sp>
        <p:nvSpPr>
          <p:cNvPr id="6" name="Jaluse kohatäide 5">
            <a:extLst>
              <a:ext uri="{FF2B5EF4-FFF2-40B4-BE49-F238E27FC236}">
                <a16:creationId xmlns:a16="http://schemas.microsoft.com/office/drawing/2014/main" id="{B65ABDEC-B505-4CF7-9D9D-13798DE8B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aidinumbri kohatäide 6">
            <a:extLst>
              <a:ext uri="{FF2B5EF4-FFF2-40B4-BE49-F238E27FC236}">
                <a16:creationId xmlns:a16="http://schemas.microsoft.com/office/drawing/2014/main" id="{774B6146-AF2F-4937-9355-070CF79E0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C481E-9672-4FD3-AAEC-2AA4ACCB5328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950466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ja kohatäide 1">
            <a:extLst>
              <a:ext uri="{FF2B5EF4-FFF2-40B4-BE49-F238E27FC236}">
                <a16:creationId xmlns:a16="http://schemas.microsoft.com/office/drawing/2014/main" id="{668C0BC3-4923-4AFE-A4FD-2B891E375F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Teksti kohatäide 2">
            <a:extLst>
              <a:ext uri="{FF2B5EF4-FFF2-40B4-BE49-F238E27FC236}">
                <a16:creationId xmlns:a16="http://schemas.microsoft.com/office/drawing/2014/main" id="{64E15A91-6AC5-4389-9FA4-1D6DDE176F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Kuupäeva kohatäide 3">
            <a:extLst>
              <a:ext uri="{FF2B5EF4-FFF2-40B4-BE49-F238E27FC236}">
                <a16:creationId xmlns:a16="http://schemas.microsoft.com/office/drawing/2014/main" id="{5A6FA12D-3EC5-4852-A1CA-9448C7CAA3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2F52B-B8E5-4678-AA99-63AE91D7C648}" type="datetimeFigureOut">
              <a:rPr lang="et-EE" smtClean="0"/>
              <a:t>18.04.2023</a:t>
            </a:fld>
            <a:endParaRPr lang="et-EE"/>
          </a:p>
        </p:txBody>
      </p:sp>
      <p:sp>
        <p:nvSpPr>
          <p:cNvPr id="5" name="Jaluse kohatäide 4">
            <a:extLst>
              <a:ext uri="{FF2B5EF4-FFF2-40B4-BE49-F238E27FC236}">
                <a16:creationId xmlns:a16="http://schemas.microsoft.com/office/drawing/2014/main" id="{AE2425CF-EFC1-409C-AD09-6B729C4953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49D594EC-C528-4E8C-B2E9-B8E5D9BC27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C481E-9672-4FD3-AAEC-2AA4ACCB5328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848793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571625" y="504862"/>
            <a:ext cx="9935379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Pärnu </a:t>
            </a:r>
            <a:r>
              <a:rPr lang="en-US" sz="3600" b="1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linna</a:t>
            </a:r>
            <a:r>
              <a:rPr lang="en-US" sz="36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</a:t>
            </a:r>
            <a:r>
              <a:rPr lang="et-EE" sz="36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oostöövõrgustik</a:t>
            </a:r>
            <a:r>
              <a:rPr lang="en-US" sz="36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PÕK 2023 </a:t>
            </a:r>
            <a:r>
              <a:rPr lang="et-EE" sz="36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5996954" y="2151201"/>
            <a:ext cx="2452476" cy="52123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t-EE" sz="2000" b="1" dirty="0">
                <a:solidFill>
                  <a:schemeClr val="tx1"/>
                </a:solidFill>
              </a:rPr>
              <a:t>Kunstide </a:t>
            </a:r>
            <a:r>
              <a:rPr lang="en-US" sz="2000" b="1" dirty="0">
                <a:solidFill>
                  <a:schemeClr val="tx1"/>
                </a:solidFill>
              </a:rPr>
              <a:t>Kool</a:t>
            </a:r>
            <a:endParaRPr lang="et-EE" sz="2000" b="1" dirty="0">
              <a:solidFill>
                <a:schemeClr val="tx1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6039397" y="5072875"/>
            <a:ext cx="2490973" cy="459711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b="1" dirty="0">
                <a:solidFill>
                  <a:schemeClr val="bg1"/>
                </a:solidFill>
                <a:cs typeface="Arial" panose="020B0604020202020204" pitchFamily="34" charset="0"/>
              </a:rPr>
              <a:t>Uue Kunsti </a:t>
            </a:r>
            <a:r>
              <a:rPr lang="en-US" b="1" dirty="0">
                <a:solidFill>
                  <a:schemeClr val="bg1"/>
                </a:solidFill>
                <a:cs typeface="Arial" panose="020B0604020202020204" pitchFamily="34" charset="0"/>
              </a:rPr>
              <a:t>M</a:t>
            </a:r>
            <a:r>
              <a:rPr lang="et-EE" b="1" dirty="0" err="1">
                <a:solidFill>
                  <a:schemeClr val="bg1"/>
                </a:solidFill>
                <a:cs typeface="Arial" panose="020B0604020202020204" pitchFamily="34" charset="0"/>
              </a:rPr>
              <a:t>uuseum</a:t>
            </a:r>
            <a:endParaRPr lang="et-EE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676401" y="4595850"/>
            <a:ext cx="2028732" cy="40462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t-EE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Pärnumaa Arenduskeskus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1676401" y="5075178"/>
            <a:ext cx="2041406" cy="688858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t-EE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Asutused, ettevõtted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4037013" y="5149259"/>
            <a:ext cx="1700484" cy="577198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t-EE" b="1" dirty="0">
                <a:solidFill>
                  <a:schemeClr val="tx1"/>
                </a:solidFill>
              </a:rPr>
              <a:t>Kutseharidus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1676400" y="4117543"/>
            <a:ext cx="2019693" cy="397211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t-EE" b="1" dirty="0"/>
              <a:t>Keskkonna</a:t>
            </a:r>
            <a:r>
              <a:rPr lang="en-US" b="1" dirty="0" err="1"/>
              <a:t>amet</a:t>
            </a:r>
            <a:endParaRPr lang="et-EE" b="1" dirty="0"/>
          </a:p>
        </p:txBody>
      </p:sp>
      <p:sp>
        <p:nvSpPr>
          <p:cNvPr id="5" name="Rounded Rectangle 4"/>
          <p:cNvSpPr/>
          <p:nvPr/>
        </p:nvSpPr>
        <p:spPr>
          <a:xfrm>
            <a:off x="6039397" y="3396742"/>
            <a:ext cx="2452478" cy="495406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t-EE" sz="2000" b="1" dirty="0">
                <a:solidFill>
                  <a:schemeClr val="tx1"/>
                </a:solidFill>
              </a:rPr>
              <a:t>Spordikool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8575366" y="4514754"/>
            <a:ext cx="2466600" cy="462727"/>
          </a:xfrm>
          <a:prstGeom prst="roundRect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/>
              <a:t>Punane</a:t>
            </a:r>
            <a:r>
              <a:rPr lang="en-US" sz="2000" b="1" dirty="0"/>
              <a:t> Torn</a:t>
            </a:r>
            <a:endParaRPr lang="et-EE" sz="2000" b="1" dirty="0"/>
          </a:p>
        </p:txBody>
      </p:sp>
      <p:sp>
        <p:nvSpPr>
          <p:cNvPr id="17" name="Rounded Rectangle 16"/>
          <p:cNvSpPr/>
          <p:nvPr/>
        </p:nvSpPr>
        <p:spPr>
          <a:xfrm>
            <a:off x="6039397" y="4523894"/>
            <a:ext cx="2452476" cy="445089"/>
          </a:xfrm>
          <a:prstGeom prst="roundRect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2000" b="1" dirty="0"/>
              <a:t>Keskraamatukogu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4037012" y="1458433"/>
            <a:ext cx="1700485" cy="3542043"/>
          </a:xfrm>
          <a:prstGeom prst="round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/>
          </a:p>
        </p:txBody>
      </p:sp>
      <p:sp>
        <p:nvSpPr>
          <p:cNvPr id="11" name="Rounded Rectangle 10"/>
          <p:cNvSpPr/>
          <p:nvPr/>
        </p:nvSpPr>
        <p:spPr>
          <a:xfrm>
            <a:off x="5996954" y="2780375"/>
            <a:ext cx="2469259" cy="521229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t-EE" sz="2000" b="1" dirty="0">
                <a:solidFill>
                  <a:schemeClr val="tx1"/>
                </a:solidFill>
              </a:rPr>
              <a:t>Muusikakool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5996954" y="1483516"/>
            <a:ext cx="2452476" cy="572548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t-EE" sz="2000" b="1" dirty="0" err="1">
                <a:solidFill>
                  <a:schemeClr val="tx1"/>
                </a:solidFill>
              </a:rPr>
              <a:t>Pernova</a:t>
            </a:r>
            <a:r>
              <a:rPr lang="et-EE" sz="2000" b="1" dirty="0">
                <a:solidFill>
                  <a:schemeClr val="tx1"/>
                </a:solidFill>
              </a:rPr>
              <a:t> </a:t>
            </a:r>
            <a:r>
              <a:rPr lang="en-US" sz="2000" b="1" dirty="0">
                <a:solidFill>
                  <a:schemeClr val="tx1"/>
                </a:solidFill>
              </a:rPr>
              <a:t>H</a:t>
            </a:r>
            <a:r>
              <a:rPr lang="et-EE" sz="2000" b="1" dirty="0" err="1">
                <a:solidFill>
                  <a:schemeClr val="tx1"/>
                </a:solidFill>
              </a:rPr>
              <a:t>ariduskeskus</a:t>
            </a:r>
            <a:endParaRPr lang="et-EE" sz="2000" b="1" dirty="0">
              <a:solidFill>
                <a:schemeClr val="tx1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1676401" y="1458433"/>
            <a:ext cx="2038274" cy="498786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t-EE" b="1" dirty="0">
                <a:solidFill>
                  <a:schemeClr val="tx1"/>
                </a:solidFill>
              </a:rPr>
              <a:t>Pärnu </a:t>
            </a:r>
            <a:r>
              <a:rPr lang="en-US" b="1" dirty="0">
                <a:solidFill>
                  <a:schemeClr val="tx1"/>
                </a:solidFill>
              </a:rPr>
              <a:t>K</a:t>
            </a:r>
            <a:r>
              <a:rPr lang="et-EE" b="1" dirty="0" err="1">
                <a:solidFill>
                  <a:schemeClr val="tx1"/>
                </a:solidFill>
              </a:rPr>
              <a:t>olledž</a:t>
            </a:r>
            <a:endParaRPr lang="et-EE" b="1" dirty="0">
              <a:solidFill>
                <a:schemeClr val="tx1"/>
              </a:solidFill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1676401" y="5838738"/>
            <a:ext cx="9397964" cy="310562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b="1" dirty="0"/>
              <a:t>Koostööprojektid</a:t>
            </a:r>
          </a:p>
        </p:txBody>
      </p:sp>
      <p:sp>
        <p:nvSpPr>
          <p:cNvPr id="78" name="Rounded Rectangle 77"/>
          <p:cNvSpPr/>
          <p:nvPr/>
        </p:nvSpPr>
        <p:spPr>
          <a:xfrm>
            <a:off x="1676400" y="2049538"/>
            <a:ext cx="2041406" cy="469398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t-EE" b="1" dirty="0">
                <a:solidFill>
                  <a:schemeClr val="tx1"/>
                </a:solidFill>
              </a:rPr>
              <a:t>Tartu </a:t>
            </a:r>
            <a:r>
              <a:rPr lang="en-US" b="1" dirty="0">
                <a:solidFill>
                  <a:schemeClr val="tx1"/>
                </a:solidFill>
              </a:rPr>
              <a:t>Ü</a:t>
            </a:r>
            <a:r>
              <a:rPr lang="et-EE" b="1" dirty="0" err="1">
                <a:solidFill>
                  <a:schemeClr val="tx1"/>
                </a:solidFill>
              </a:rPr>
              <a:t>likool</a:t>
            </a:r>
            <a:endParaRPr lang="et-EE" b="1" dirty="0">
              <a:solidFill>
                <a:schemeClr val="tx1"/>
              </a:solidFill>
            </a:endParaRPr>
          </a:p>
        </p:txBody>
      </p:sp>
      <p:sp>
        <p:nvSpPr>
          <p:cNvPr id="87" name="Rounded Rectangle 86"/>
          <p:cNvSpPr/>
          <p:nvPr/>
        </p:nvSpPr>
        <p:spPr>
          <a:xfrm>
            <a:off x="1676400" y="2602255"/>
            <a:ext cx="2041407" cy="484872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t-EE" b="1" dirty="0">
                <a:solidFill>
                  <a:schemeClr val="tx1"/>
                </a:solidFill>
              </a:rPr>
              <a:t>Tallinna </a:t>
            </a:r>
            <a:r>
              <a:rPr lang="en-US" b="1" dirty="0">
                <a:solidFill>
                  <a:schemeClr val="tx1"/>
                </a:solidFill>
              </a:rPr>
              <a:t>Ü</a:t>
            </a:r>
            <a:r>
              <a:rPr lang="et-EE" b="1" dirty="0" err="1">
                <a:solidFill>
                  <a:schemeClr val="tx1"/>
                </a:solidFill>
              </a:rPr>
              <a:t>likool</a:t>
            </a:r>
            <a:endParaRPr lang="et-EE" b="1" dirty="0">
              <a:solidFill>
                <a:schemeClr val="tx1"/>
              </a:solidFill>
            </a:endParaRPr>
          </a:p>
        </p:txBody>
      </p:sp>
      <p:sp>
        <p:nvSpPr>
          <p:cNvPr id="92" name="Rounded Rectangle 91"/>
          <p:cNvSpPr/>
          <p:nvPr/>
        </p:nvSpPr>
        <p:spPr>
          <a:xfrm>
            <a:off x="1676401" y="3160400"/>
            <a:ext cx="2028732" cy="824529"/>
          </a:xfrm>
          <a:prstGeom prst="round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HARNO</a:t>
            </a:r>
            <a:endParaRPr lang="et-EE" b="1" dirty="0">
              <a:solidFill>
                <a:schemeClr val="tx1"/>
              </a:solidFill>
            </a:endParaRPr>
          </a:p>
        </p:txBody>
      </p:sp>
      <p:sp>
        <p:nvSpPr>
          <p:cNvPr id="58" name="Rounded Rectangle 57"/>
          <p:cNvSpPr/>
          <p:nvPr/>
        </p:nvSpPr>
        <p:spPr>
          <a:xfrm>
            <a:off x="6039398" y="3974913"/>
            <a:ext cx="2452476" cy="445089"/>
          </a:xfrm>
          <a:prstGeom prst="roundRect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2000" b="1" dirty="0"/>
              <a:t>Pärnu </a:t>
            </a:r>
            <a:r>
              <a:rPr lang="en-US" sz="2000" b="1" dirty="0"/>
              <a:t>M</a:t>
            </a:r>
            <a:r>
              <a:rPr lang="et-EE" sz="2000" b="1" dirty="0" err="1"/>
              <a:t>uuseum</a:t>
            </a:r>
            <a:endParaRPr lang="et-EE" sz="2000" b="1" dirty="0"/>
          </a:p>
        </p:txBody>
      </p:sp>
      <p:sp>
        <p:nvSpPr>
          <p:cNvPr id="125" name="Rounded Rectangle 124"/>
          <p:cNvSpPr/>
          <p:nvPr/>
        </p:nvSpPr>
        <p:spPr>
          <a:xfrm>
            <a:off x="8583392" y="5069014"/>
            <a:ext cx="2490973" cy="453818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2000" b="1" dirty="0">
                <a:solidFill>
                  <a:schemeClr val="bg1"/>
                </a:solidFill>
              </a:rPr>
              <a:t>Linnakodaniku </a:t>
            </a:r>
            <a:r>
              <a:rPr lang="en-US" sz="2000" b="1" dirty="0">
                <a:solidFill>
                  <a:schemeClr val="bg1"/>
                </a:solidFill>
              </a:rPr>
              <a:t>M</a:t>
            </a:r>
            <a:r>
              <a:rPr lang="et-EE" sz="2000" b="1" dirty="0">
                <a:solidFill>
                  <a:schemeClr val="bg1"/>
                </a:solidFill>
              </a:rPr>
              <a:t>aja</a:t>
            </a:r>
          </a:p>
        </p:txBody>
      </p:sp>
      <p:sp>
        <p:nvSpPr>
          <p:cNvPr id="134" name="Right Brace 133"/>
          <p:cNvSpPr/>
          <p:nvPr/>
        </p:nvSpPr>
        <p:spPr>
          <a:xfrm>
            <a:off x="3696093" y="1536593"/>
            <a:ext cx="319206" cy="1407762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136" name="Left Brace 135"/>
          <p:cNvSpPr/>
          <p:nvPr/>
        </p:nvSpPr>
        <p:spPr>
          <a:xfrm>
            <a:off x="5759210" y="1744579"/>
            <a:ext cx="273017" cy="2009274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137" name="Left Brace 136"/>
          <p:cNvSpPr/>
          <p:nvPr/>
        </p:nvSpPr>
        <p:spPr>
          <a:xfrm>
            <a:off x="5759210" y="4117543"/>
            <a:ext cx="273017" cy="1284636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140" name="Right Brace 139"/>
          <p:cNvSpPr/>
          <p:nvPr/>
        </p:nvSpPr>
        <p:spPr>
          <a:xfrm>
            <a:off x="3705133" y="4800600"/>
            <a:ext cx="310166" cy="925857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cxnSp>
        <p:nvCxnSpPr>
          <p:cNvPr id="142" name="Straight Arrow Connector 141"/>
          <p:cNvCxnSpPr>
            <a:stCxn id="6" idx="2"/>
            <a:endCxn id="12" idx="0"/>
          </p:cNvCxnSpPr>
          <p:nvPr/>
        </p:nvCxnSpPr>
        <p:spPr>
          <a:xfrm>
            <a:off x="4887255" y="5000476"/>
            <a:ext cx="0" cy="148783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Arrow Connector 146"/>
          <p:cNvCxnSpPr/>
          <p:nvPr/>
        </p:nvCxnSpPr>
        <p:spPr>
          <a:xfrm>
            <a:off x="7181276" y="4375111"/>
            <a:ext cx="0" cy="148783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350899" y="2073157"/>
            <a:ext cx="11745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</a:rPr>
              <a:t>ÜLDHARIDUS</a:t>
            </a:r>
            <a:endParaRPr lang="et-EE" sz="1400" b="1" dirty="0">
              <a:solidFill>
                <a:schemeClr val="bg1"/>
              </a:solidFill>
            </a:endParaRPr>
          </a:p>
        </p:txBody>
      </p:sp>
      <p:grpSp>
        <p:nvGrpSpPr>
          <p:cNvPr id="15" name="Rühm 14">
            <a:extLst>
              <a:ext uri="{FF2B5EF4-FFF2-40B4-BE49-F238E27FC236}">
                <a16:creationId xmlns:a16="http://schemas.microsoft.com/office/drawing/2014/main" id="{8F7B9FEC-EB67-ED73-0423-08171967C8EC}"/>
              </a:ext>
            </a:extLst>
          </p:cNvPr>
          <p:cNvGrpSpPr/>
          <p:nvPr/>
        </p:nvGrpSpPr>
        <p:grpSpPr>
          <a:xfrm>
            <a:off x="4108158" y="2716613"/>
            <a:ext cx="1521431" cy="1279487"/>
            <a:chOff x="4108158" y="2716613"/>
            <a:chExt cx="1521431" cy="1279487"/>
          </a:xfrm>
        </p:grpSpPr>
        <p:sp>
          <p:nvSpPr>
            <p:cNvPr id="16" name="Vabakuju: kujund 15">
              <a:extLst>
                <a:ext uri="{FF2B5EF4-FFF2-40B4-BE49-F238E27FC236}">
                  <a16:creationId xmlns:a16="http://schemas.microsoft.com/office/drawing/2014/main" id="{4D2E18F4-09FA-A838-7037-09A722F6118F}"/>
                </a:ext>
              </a:extLst>
            </p:cNvPr>
            <p:cNvSpPr/>
            <p:nvPr/>
          </p:nvSpPr>
          <p:spPr>
            <a:xfrm>
              <a:off x="4655342" y="2716613"/>
              <a:ext cx="974247" cy="865429"/>
            </a:xfrm>
            <a:custGeom>
              <a:avLst/>
              <a:gdLst>
                <a:gd name="connsiteX0" fmla="*/ 0 w 974247"/>
                <a:gd name="connsiteY0" fmla="*/ 432715 h 865429"/>
                <a:gd name="connsiteX1" fmla="*/ 487124 w 974247"/>
                <a:gd name="connsiteY1" fmla="*/ 0 h 865429"/>
                <a:gd name="connsiteX2" fmla="*/ 974248 w 974247"/>
                <a:gd name="connsiteY2" fmla="*/ 432715 h 865429"/>
                <a:gd name="connsiteX3" fmla="*/ 487124 w 974247"/>
                <a:gd name="connsiteY3" fmla="*/ 865430 h 865429"/>
                <a:gd name="connsiteX4" fmla="*/ 0 w 974247"/>
                <a:gd name="connsiteY4" fmla="*/ 432715 h 8654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74247" h="865429">
                  <a:moveTo>
                    <a:pt x="0" y="432715"/>
                  </a:moveTo>
                  <a:cubicBezTo>
                    <a:pt x="0" y="193733"/>
                    <a:pt x="218093" y="0"/>
                    <a:pt x="487124" y="0"/>
                  </a:cubicBezTo>
                  <a:cubicBezTo>
                    <a:pt x="756155" y="0"/>
                    <a:pt x="974248" y="193733"/>
                    <a:pt x="974248" y="432715"/>
                  </a:cubicBezTo>
                  <a:cubicBezTo>
                    <a:pt x="974248" y="671697"/>
                    <a:pt x="756155" y="865430"/>
                    <a:pt x="487124" y="865430"/>
                  </a:cubicBezTo>
                  <a:cubicBezTo>
                    <a:pt x="218093" y="865430"/>
                    <a:pt x="0" y="671697"/>
                    <a:pt x="0" y="432715"/>
                  </a:cubicBezTo>
                  <a:close/>
                </a:path>
              </a:pathLst>
            </a:custGeom>
            <a:solidFill>
              <a:schemeClr val="bg1">
                <a:alpha val="5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  <p:txBody>
            <a:bodyPr spcFirstLastPara="0" vert="horz" wrap="square" lIns="218875" tIns="202939" rIns="218875" bIns="202939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000" kern="1200">
                  <a:solidFill>
                    <a:schemeClr val="tx1"/>
                  </a:solidFill>
                </a:rPr>
                <a:t>MF</a:t>
              </a:r>
              <a:endParaRPr lang="et-EE" sz="2000" kern="1200" dirty="0">
                <a:solidFill>
                  <a:schemeClr val="tx1"/>
                </a:solidFill>
              </a:endParaRPr>
            </a:p>
          </p:txBody>
        </p:sp>
        <p:sp>
          <p:nvSpPr>
            <p:cNvPr id="18" name="Vabakuju: kujund 17">
              <a:extLst>
                <a:ext uri="{FF2B5EF4-FFF2-40B4-BE49-F238E27FC236}">
                  <a16:creationId xmlns:a16="http://schemas.microsoft.com/office/drawing/2014/main" id="{6DB867FF-2F30-2E9D-146D-5D224763C7E1}"/>
                </a:ext>
              </a:extLst>
            </p:cNvPr>
            <p:cNvSpPr/>
            <p:nvPr/>
          </p:nvSpPr>
          <p:spPr>
            <a:xfrm>
              <a:off x="4471999" y="3181310"/>
              <a:ext cx="842426" cy="814790"/>
            </a:xfrm>
            <a:custGeom>
              <a:avLst/>
              <a:gdLst>
                <a:gd name="connsiteX0" fmla="*/ 0 w 842426"/>
                <a:gd name="connsiteY0" fmla="*/ 407395 h 814790"/>
                <a:gd name="connsiteX1" fmla="*/ 421213 w 842426"/>
                <a:gd name="connsiteY1" fmla="*/ 0 h 814790"/>
                <a:gd name="connsiteX2" fmla="*/ 842426 w 842426"/>
                <a:gd name="connsiteY2" fmla="*/ 407395 h 814790"/>
                <a:gd name="connsiteX3" fmla="*/ 421213 w 842426"/>
                <a:gd name="connsiteY3" fmla="*/ 814790 h 814790"/>
                <a:gd name="connsiteX4" fmla="*/ 0 w 842426"/>
                <a:gd name="connsiteY4" fmla="*/ 407395 h 8147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42426" h="814790">
                  <a:moveTo>
                    <a:pt x="0" y="407395"/>
                  </a:moveTo>
                  <a:cubicBezTo>
                    <a:pt x="0" y="182397"/>
                    <a:pt x="188583" y="0"/>
                    <a:pt x="421213" y="0"/>
                  </a:cubicBezTo>
                  <a:cubicBezTo>
                    <a:pt x="653843" y="0"/>
                    <a:pt x="842426" y="182397"/>
                    <a:pt x="842426" y="407395"/>
                  </a:cubicBezTo>
                  <a:cubicBezTo>
                    <a:pt x="842426" y="632393"/>
                    <a:pt x="653843" y="814790"/>
                    <a:pt x="421213" y="814790"/>
                  </a:cubicBezTo>
                  <a:cubicBezTo>
                    <a:pt x="188583" y="814790"/>
                    <a:pt x="0" y="632393"/>
                    <a:pt x="0" y="407395"/>
                  </a:cubicBezTo>
                  <a:close/>
                </a:path>
              </a:pathLst>
            </a:custGeom>
            <a:solidFill>
              <a:schemeClr val="accent4">
                <a:lumMod val="20000"/>
                <a:lumOff val="80000"/>
                <a:alpha val="5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  <p:txBody>
            <a:bodyPr spcFirstLastPara="0" vert="horz" wrap="square" lIns="199570" tIns="195523" rIns="199570" bIns="195523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000" kern="1200" dirty="0">
                  <a:solidFill>
                    <a:schemeClr val="tx1"/>
                  </a:solidFill>
                </a:rPr>
                <a:t>IF</a:t>
              </a:r>
              <a:endParaRPr lang="et-EE" sz="2000" kern="1200" dirty="0">
                <a:solidFill>
                  <a:schemeClr val="tx1"/>
                </a:solidFill>
              </a:endParaRPr>
            </a:p>
          </p:txBody>
        </p:sp>
        <p:sp>
          <p:nvSpPr>
            <p:cNvPr id="20" name="Vabakuju: kujund 19">
              <a:extLst>
                <a:ext uri="{FF2B5EF4-FFF2-40B4-BE49-F238E27FC236}">
                  <a16:creationId xmlns:a16="http://schemas.microsoft.com/office/drawing/2014/main" id="{6733537C-81DD-2E1E-DE10-50F856C6A4B5}"/>
                </a:ext>
              </a:extLst>
            </p:cNvPr>
            <p:cNvSpPr/>
            <p:nvPr/>
          </p:nvSpPr>
          <p:spPr>
            <a:xfrm>
              <a:off x="4108158" y="2733890"/>
              <a:ext cx="864280" cy="897463"/>
            </a:xfrm>
            <a:custGeom>
              <a:avLst/>
              <a:gdLst>
                <a:gd name="connsiteX0" fmla="*/ 0 w 864280"/>
                <a:gd name="connsiteY0" fmla="*/ 448732 h 897463"/>
                <a:gd name="connsiteX1" fmla="*/ 432140 w 864280"/>
                <a:gd name="connsiteY1" fmla="*/ 0 h 897463"/>
                <a:gd name="connsiteX2" fmla="*/ 864280 w 864280"/>
                <a:gd name="connsiteY2" fmla="*/ 448732 h 897463"/>
                <a:gd name="connsiteX3" fmla="*/ 432140 w 864280"/>
                <a:gd name="connsiteY3" fmla="*/ 897464 h 897463"/>
                <a:gd name="connsiteX4" fmla="*/ 0 w 864280"/>
                <a:gd name="connsiteY4" fmla="*/ 448732 h 8974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64280" h="897463">
                  <a:moveTo>
                    <a:pt x="0" y="448732"/>
                  </a:moveTo>
                  <a:cubicBezTo>
                    <a:pt x="0" y="200904"/>
                    <a:pt x="193476" y="0"/>
                    <a:pt x="432140" y="0"/>
                  </a:cubicBezTo>
                  <a:cubicBezTo>
                    <a:pt x="670804" y="0"/>
                    <a:pt x="864280" y="200904"/>
                    <a:pt x="864280" y="448732"/>
                  </a:cubicBezTo>
                  <a:cubicBezTo>
                    <a:pt x="864280" y="696560"/>
                    <a:pt x="670804" y="897464"/>
                    <a:pt x="432140" y="897464"/>
                  </a:cubicBezTo>
                  <a:cubicBezTo>
                    <a:pt x="193476" y="897464"/>
                    <a:pt x="0" y="696560"/>
                    <a:pt x="0" y="448732"/>
                  </a:cubicBezTo>
                  <a:close/>
                </a:path>
              </a:pathLst>
            </a:custGeom>
            <a:no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  <p:txBody>
            <a:bodyPr spcFirstLastPara="0" vert="horz" wrap="square" lIns="202771" tIns="207630" rIns="202771" bIns="207630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000" kern="1200" dirty="0">
                  <a:solidFill>
                    <a:schemeClr val="tx1"/>
                  </a:solidFill>
                </a:rPr>
                <a:t>F</a:t>
              </a:r>
              <a:endParaRPr lang="et-EE" sz="2000" kern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32" name="Rounded Rectangle 31"/>
          <p:cNvSpPr/>
          <p:nvPr/>
        </p:nvSpPr>
        <p:spPr>
          <a:xfrm>
            <a:off x="8575366" y="3439847"/>
            <a:ext cx="2458573" cy="4450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33" name="TextBox 32"/>
          <p:cNvSpPr txBox="1"/>
          <p:nvPr/>
        </p:nvSpPr>
        <p:spPr>
          <a:xfrm>
            <a:off x="8960251" y="3477726"/>
            <a:ext cx="21141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>
                <a:solidFill>
                  <a:schemeClr val="bg1"/>
                </a:solidFill>
              </a:rPr>
              <a:t>Noortekeskused</a:t>
            </a:r>
            <a:endParaRPr lang="et-EE" sz="2000" b="1" dirty="0">
              <a:solidFill>
                <a:schemeClr val="bg1"/>
              </a:solidFill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8583393" y="2786270"/>
            <a:ext cx="2458573" cy="522174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35" name="TextBox 34"/>
          <p:cNvSpPr txBox="1"/>
          <p:nvPr/>
        </p:nvSpPr>
        <p:spPr>
          <a:xfrm>
            <a:off x="8990155" y="2819915"/>
            <a:ext cx="19592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>
                <a:solidFill>
                  <a:schemeClr val="bg1"/>
                </a:solidFill>
              </a:rPr>
              <a:t>Spordiklubid</a:t>
            </a:r>
            <a:endParaRPr lang="et-EE" sz="2000" b="1" dirty="0">
              <a:solidFill>
                <a:schemeClr val="bg1"/>
              </a:solidFill>
            </a:endParaRPr>
          </a:p>
        </p:txBody>
      </p:sp>
      <p:sp>
        <p:nvSpPr>
          <p:cNvPr id="36" name="Rounded Rectangle 35"/>
          <p:cNvSpPr/>
          <p:nvPr/>
        </p:nvSpPr>
        <p:spPr>
          <a:xfrm>
            <a:off x="8583392" y="2167399"/>
            <a:ext cx="2427039" cy="52123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HEV PÕK</a:t>
            </a:r>
            <a:endParaRPr lang="et-EE" sz="2000" b="1" dirty="0"/>
          </a:p>
        </p:txBody>
      </p:sp>
      <p:sp>
        <p:nvSpPr>
          <p:cNvPr id="8" name="Rounded Rectangle 35">
            <a:extLst>
              <a:ext uri="{FF2B5EF4-FFF2-40B4-BE49-F238E27FC236}">
                <a16:creationId xmlns:a16="http://schemas.microsoft.com/office/drawing/2014/main" id="{7456B0A4-A934-5F2D-2C9A-8A9636569250}"/>
              </a:ext>
            </a:extLst>
          </p:cNvPr>
          <p:cNvSpPr/>
          <p:nvPr/>
        </p:nvSpPr>
        <p:spPr>
          <a:xfrm>
            <a:off x="8587404" y="1468056"/>
            <a:ext cx="2419013" cy="58148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Pärnu </a:t>
            </a:r>
            <a:r>
              <a:rPr lang="en-US" sz="2000" b="1" dirty="0" err="1">
                <a:solidFill>
                  <a:schemeClr val="tx1"/>
                </a:solidFill>
              </a:rPr>
              <a:t>Linnaorkester</a:t>
            </a:r>
            <a:endParaRPr lang="et-EE" sz="2000" b="1" dirty="0">
              <a:solidFill>
                <a:schemeClr val="tx1"/>
              </a:solidFill>
            </a:endParaRPr>
          </a:p>
        </p:txBody>
      </p:sp>
      <p:sp>
        <p:nvSpPr>
          <p:cNvPr id="22" name="Rounded Rectangle 13">
            <a:extLst>
              <a:ext uri="{FF2B5EF4-FFF2-40B4-BE49-F238E27FC236}">
                <a16:creationId xmlns:a16="http://schemas.microsoft.com/office/drawing/2014/main" id="{833EA2BE-6809-1304-A84C-AF1C8241B886}"/>
              </a:ext>
            </a:extLst>
          </p:cNvPr>
          <p:cNvSpPr/>
          <p:nvPr/>
        </p:nvSpPr>
        <p:spPr>
          <a:xfrm>
            <a:off x="8607765" y="3959725"/>
            <a:ext cx="2466600" cy="462727"/>
          </a:xfrm>
          <a:prstGeom prst="roundRect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2000" b="1" dirty="0"/>
              <a:t>Koidula </a:t>
            </a:r>
            <a:r>
              <a:rPr lang="en-US" sz="2000" b="1" dirty="0"/>
              <a:t>M</a:t>
            </a:r>
            <a:r>
              <a:rPr lang="et-EE" sz="2000" b="1" dirty="0" err="1"/>
              <a:t>uuseum</a:t>
            </a:r>
            <a:endParaRPr lang="et-EE" sz="2000" b="1" dirty="0"/>
          </a:p>
        </p:txBody>
      </p:sp>
    </p:spTree>
    <p:extLst>
      <p:ext uri="{BB962C8B-B14F-4D97-AF65-F5344CB8AC3E}">
        <p14:creationId xmlns:p14="http://schemas.microsoft.com/office/powerpoint/2010/main" val="3113204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'i kujundu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328</TotalTime>
  <Words>58</Words>
  <Application>Microsoft Office PowerPoint</Application>
  <PresentationFormat>Widescreen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Office'i kujundus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PowerPointi esitlus</dc:title>
  <dc:creator>Virve Laube</dc:creator>
  <cp:lastModifiedBy>Reet Merilaine</cp:lastModifiedBy>
  <cp:revision>22</cp:revision>
  <dcterms:created xsi:type="dcterms:W3CDTF">2021-04-19T12:05:14Z</dcterms:created>
  <dcterms:modified xsi:type="dcterms:W3CDTF">2023-04-18T07:44:01Z</dcterms:modified>
</cp:coreProperties>
</file>