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AEA87AC-1F92-4C5C-9445-061FC9B57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52C27087-B193-49C1-8760-615552F0F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3F0633B-2CED-4062-8096-C32223C44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EC2E055F-D376-4B56-920C-3A7E31DD3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1247225E-5219-42CF-9E34-4D03373A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42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CF6297C-0D58-4937-91C4-BB436E94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80E8D6E4-28D4-4CC5-99D5-B0E917C30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7E678B9D-EA18-4485-8489-E4E25C44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92EF8E9-73E3-47FD-B91B-B01C1C66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6BCDE8A5-856A-4580-89CC-630429AFB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8384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16520947-C5A1-4C12-BE4B-91FA519B8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F6FADFDB-5E13-49A8-9E74-F964099A7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2A108431-6CF1-4CAC-8C8C-B7856333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332AB5B-4655-4367-A548-C5664C77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240D257-F798-4902-9D06-9A3A117E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74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8C48110-926D-4172-B51D-B1E8FE764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1A619DE-5111-4F4E-96DE-A48B0A964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D2C9B16-7AA1-47C4-8025-354A394C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A9766C7-A79C-4589-98E5-7C808F20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D38620EF-3CF5-41F7-86A7-AB77E7EA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8664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A148F7B-80BB-469B-8116-979C8B64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477CFFC9-00D8-4FF7-93B8-28999D60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88C87FD9-3166-4AA0-AC70-46B98029F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80DED8A0-05B8-446D-A715-0691A807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6F5DD77-E42E-4AD2-B490-1604C347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46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AE20025-5203-4D8F-A13B-E86D1AFE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4B9E91B-21DA-4DD1-AD0D-7A0EFAF61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DDB1C31A-3EE1-46FC-AC39-D7243A5D5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DD840C23-2546-4B8F-9CC1-F72B7437B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8F4DA20-F1BC-4E67-BB5D-FB106B4E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9B7FED5-98E2-4663-B508-E26F49FD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743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52B267A-6231-4887-A261-A8CED6A21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A6C4473-4966-4428-94F6-77445ED5F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12ACDB4F-9EE7-4F22-8095-C63B9ED7C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DA5615F6-5667-4E01-8D80-D7ADE6F14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CE6D803-45D5-4513-B592-3D130F184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5D1DDEFF-3883-4290-8171-EF9D5594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9394E18F-65A2-4D9B-8412-7A4FFA347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B369E394-709D-4F50-B9CC-BCB74D7E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208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27DDD78-D521-4BC7-86DE-5D592FABE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A488CFEF-C999-4B7E-8015-2E88D49C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B5F3B2D9-5C0E-492C-B6AF-01190BC21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9C5E5276-B2B3-4E97-97CD-D1450F08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066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B8D88289-83DA-469F-8DE8-49276E2A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AEE7C611-4685-4386-984A-12A24B1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0B237EA0-EC29-44A1-A3DC-C6A11EFE1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654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5FC6E97-F8FD-470E-B3AA-F3D5C257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FAE72D0-BE66-4089-9BCF-6E1807324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D3AD739E-50BF-4C16-A4C1-E440650A1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698F01C5-7856-40A1-9E7E-9C66CBA9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F177367F-616D-4293-8400-59334E200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CD088596-A5C4-473E-B3C8-71281DD9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247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DDA70C4-15EA-4BF2-BDF8-555D7C7D6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2426B384-2BDA-4CA0-B871-3D33F9300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FEB90CC2-DE89-4EDE-AFC7-8391EF51A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CE55533B-D9B7-4B08-9B89-E2660AAEC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B65ABDEC-B505-4CF7-9D9D-13798DE8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774B6146-AF2F-4937-9355-070CF79E0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046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668C0BC3-4923-4AFE-A4FD-2B891E37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4E15A91-6AC5-4389-9FA4-1D6DDE176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5A6FA12D-3EC5-4852-A1CA-9448C7CAA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2F52B-B8E5-4678-AA99-63AE91D7C648}" type="datetimeFigureOut">
              <a:rPr lang="et-EE" smtClean="0"/>
              <a:t>18.04.2023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AE2425CF-EFC1-409C-AD09-6B729C495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9D594EC-C528-4E8C-B2E9-B8E5D9BC2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C481E-9672-4FD3-AAEC-2AA4ACCB532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879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71625" y="504862"/>
            <a:ext cx="9935379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Pärnu </a:t>
            </a:r>
            <a:r>
              <a:rPr lang="en-US" sz="36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linna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t-EE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oostöövõrgustik</a:t>
            </a:r>
            <a:r>
              <a:rPr lang="en-US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PÕK 2023 </a:t>
            </a:r>
            <a:r>
              <a:rPr lang="et-EE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996954" y="2151201"/>
            <a:ext cx="2452476" cy="52123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solidFill>
                  <a:schemeClr val="tx1"/>
                </a:solidFill>
              </a:rPr>
              <a:t>Kunstide </a:t>
            </a:r>
            <a:r>
              <a:rPr lang="en-US" sz="2000" b="1" dirty="0">
                <a:solidFill>
                  <a:schemeClr val="tx1"/>
                </a:solidFill>
              </a:rPr>
              <a:t>Kool</a:t>
            </a:r>
            <a:endParaRPr lang="et-EE" sz="2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39397" y="5072875"/>
            <a:ext cx="2490973" cy="45971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chemeClr val="bg1"/>
                </a:solidFill>
                <a:cs typeface="Arial" panose="020B0604020202020204" pitchFamily="34" charset="0"/>
              </a:rPr>
              <a:t>Uue Kunsti </a:t>
            </a:r>
            <a:r>
              <a:rPr lang="en-US" b="1" dirty="0">
                <a:solidFill>
                  <a:schemeClr val="bg1"/>
                </a:solidFill>
                <a:cs typeface="Arial" panose="020B0604020202020204" pitchFamily="34" charset="0"/>
              </a:rPr>
              <a:t>M</a:t>
            </a:r>
            <a:r>
              <a:rPr lang="et-EE" b="1" dirty="0" err="1">
                <a:solidFill>
                  <a:schemeClr val="bg1"/>
                </a:solidFill>
                <a:cs typeface="Arial" panose="020B0604020202020204" pitchFamily="34" charset="0"/>
              </a:rPr>
              <a:t>uuseum</a:t>
            </a:r>
            <a:endParaRPr lang="et-EE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76401" y="4595850"/>
            <a:ext cx="2028732" cy="4046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Pärnumaa Arenduskeskus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76401" y="5075178"/>
            <a:ext cx="2041406" cy="68885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Asutused, ettevõtted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37013" y="5149259"/>
            <a:ext cx="1700484" cy="577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chemeClr val="tx1"/>
                </a:solidFill>
              </a:rPr>
              <a:t>Kutseharidus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676400" y="4117543"/>
            <a:ext cx="2019693" cy="39721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/>
              <a:t>Keskkonna</a:t>
            </a:r>
            <a:r>
              <a:rPr lang="en-US" b="1" dirty="0" err="1"/>
              <a:t>amet</a:t>
            </a:r>
            <a:endParaRPr lang="et-EE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039397" y="3396742"/>
            <a:ext cx="2452478" cy="49540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solidFill>
                  <a:schemeClr val="tx1"/>
                </a:solidFill>
              </a:rPr>
              <a:t>Spordikool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575366" y="4514754"/>
            <a:ext cx="2466600" cy="46272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Punane</a:t>
            </a:r>
            <a:r>
              <a:rPr lang="en-US" sz="2000" b="1" dirty="0"/>
              <a:t> Torn</a:t>
            </a:r>
            <a:endParaRPr lang="et-EE" sz="2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6039397" y="4523894"/>
            <a:ext cx="2452476" cy="44508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/>
              <a:t>Keskraamatukogu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37012" y="1458433"/>
            <a:ext cx="1700485" cy="3542043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996954" y="2780375"/>
            <a:ext cx="2469259" cy="52122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solidFill>
                  <a:schemeClr val="tx1"/>
                </a:solidFill>
              </a:rPr>
              <a:t>Muusikakool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996954" y="1483516"/>
            <a:ext cx="2452476" cy="5725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sz="2000" b="1" dirty="0" err="1">
                <a:solidFill>
                  <a:schemeClr val="tx1"/>
                </a:solidFill>
              </a:rPr>
              <a:t>Pernova</a:t>
            </a:r>
            <a:r>
              <a:rPr lang="et-EE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H</a:t>
            </a:r>
            <a:r>
              <a:rPr lang="et-EE" sz="2000" b="1" dirty="0" err="1">
                <a:solidFill>
                  <a:schemeClr val="tx1"/>
                </a:solidFill>
              </a:rPr>
              <a:t>ariduskeskus</a:t>
            </a:r>
            <a:endParaRPr lang="et-EE" sz="20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76401" y="1458433"/>
            <a:ext cx="2038274" cy="498786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chemeClr val="tx1"/>
                </a:solidFill>
              </a:rPr>
              <a:t>Pärnu </a:t>
            </a:r>
            <a:r>
              <a:rPr lang="en-US" b="1" dirty="0">
                <a:solidFill>
                  <a:schemeClr val="tx1"/>
                </a:solidFill>
              </a:rPr>
              <a:t>K</a:t>
            </a:r>
            <a:r>
              <a:rPr lang="et-EE" b="1" dirty="0" err="1">
                <a:solidFill>
                  <a:schemeClr val="tx1"/>
                </a:solidFill>
              </a:rPr>
              <a:t>olledž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76401" y="5838738"/>
            <a:ext cx="9397964" cy="310562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b="1" dirty="0"/>
              <a:t>Koostööprojektid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676400" y="2049538"/>
            <a:ext cx="2041406" cy="469398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chemeClr val="tx1"/>
                </a:solidFill>
              </a:rPr>
              <a:t>Tartu </a:t>
            </a:r>
            <a:r>
              <a:rPr lang="en-US" b="1" dirty="0">
                <a:solidFill>
                  <a:schemeClr val="tx1"/>
                </a:solidFill>
              </a:rPr>
              <a:t>Ü</a:t>
            </a:r>
            <a:r>
              <a:rPr lang="et-EE" b="1" dirty="0" err="1">
                <a:solidFill>
                  <a:schemeClr val="tx1"/>
                </a:solidFill>
              </a:rPr>
              <a:t>likool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676400" y="2602255"/>
            <a:ext cx="2041407" cy="48487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>
                <a:solidFill>
                  <a:schemeClr val="tx1"/>
                </a:solidFill>
              </a:rPr>
              <a:t>Tallinna </a:t>
            </a:r>
            <a:r>
              <a:rPr lang="en-US" b="1" dirty="0">
                <a:solidFill>
                  <a:schemeClr val="tx1"/>
                </a:solidFill>
              </a:rPr>
              <a:t>Ü</a:t>
            </a:r>
            <a:r>
              <a:rPr lang="et-EE" b="1" dirty="0" err="1">
                <a:solidFill>
                  <a:schemeClr val="tx1"/>
                </a:solidFill>
              </a:rPr>
              <a:t>likool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676401" y="3160400"/>
            <a:ext cx="2028732" cy="824529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HARNO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039398" y="3974913"/>
            <a:ext cx="2452476" cy="44508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/>
              <a:t>Pärnu </a:t>
            </a:r>
            <a:r>
              <a:rPr lang="en-US" sz="2000" b="1" dirty="0"/>
              <a:t>M</a:t>
            </a:r>
            <a:r>
              <a:rPr lang="et-EE" sz="2000" b="1" dirty="0" err="1"/>
              <a:t>uuseum</a:t>
            </a:r>
            <a:endParaRPr lang="et-EE" sz="2000" b="1" dirty="0"/>
          </a:p>
        </p:txBody>
      </p:sp>
      <p:sp>
        <p:nvSpPr>
          <p:cNvPr id="125" name="Rounded Rectangle 124"/>
          <p:cNvSpPr/>
          <p:nvPr/>
        </p:nvSpPr>
        <p:spPr>
          <a:xfrm>
            <a:off x="8583392" y="5069014"/>
            <a:ext cx="2490973" cy="45381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>
                <a:solidFill>
                  <a:schemeClr val="bg1"/>
                </a:solidFill>
              </a:rPr>
              <a:t>Linnakodaniku </a:t>
            </a:r>
            <a:r>
              <a:rPr lang="en-US" sz="2000" b="1" dirty="0">
                <a:solidFill>
                  <a:schemeClr val="bg1"/>
                </a:solidFill>
              </a:rPr>
              <a:t>M</a:t>
            </a:r>
            <a:r>
              <a:rPr lang="et-EE" sz="2000" b="1" dirty="0">
                <a:solidFill>
                  <a:schemeClr val="bg1"/>
                </a:solidFill>
              </a:rPr>
              <a:t>aja</a:t>
            </a:r>
          </a:p>
        </p:txBody>
      </p:sp>
      <p:sp>
        <p:nvSpPr>
          <p:cNvPr id="134" name="Right Brace 133"/>
          <p:cNvSpPr/>
          <p:nvPr/>
        </p:nvSpPr>
        <p:spPr>
          <a:xfrm>
            <a:off x="3696093" y="1536593"/>
            <a:ext cx="319206" cy="140776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6" name="Left Brace 135"/>
          <p:cNvSpPr/>
          <p:nvPr/>
        </p:nvSpPr>
        <p:spPr>
          <a:xfrm>
            <a:off x="5759210" y="1744579"/>
            <a:ext cx="273017" cy="20092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7" name="Left Brace 136"/>
          <p:cNvSpPr/>
          <p:nvPr/>
        </p:nvSpPr>
        <p:spPr>
          <a:xfrm>
            <a:off x="5759210" y="4117543"/>
            <a:ext cx="273017" cy="128463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0" name="Right Brace 139"/>
          <p:cNvSpPr/>
          <p:nvPr/>
        </p:nvSpPr>
        <p:spPr>
          <a:xfrm>
            <a:off x="3705133" y="4800600"/>
            <a:ext cx="310166" cy="92585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cxnSp>
        <p:nvCxnSpPr>
          <p:cNvPr id="142" name="Straight Arrow Connector 141"/>
          <p:cNvCxnSpPr>
            <a:stCxn id="6" idx="2"/>
            <a:endCxn id="12" idx="0"/>
          </p:cNvCxnSpPr>
          <p:nvPr/>
        </p:nvCxnSpPr>
        <p:spPr>
          <a:xfrm>
            <a:off x="4887255" y="5000476"/>
            <a:ext cx="0" cy="1487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7181276" y="4375111"/>
            <a:ext cx="0" cy="14878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50899" y="2073157"/>
            <a:ext cx="117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ÜLDHARIDUS</a:t>
            </a:r>
            <a:endParaRPr lang="et-EE" sz="1400" b="1" dirty="0">
              <a:solidFill>
                <a:schemeClr val="bg1"/>
              </a:solidFill>
            </a:endParaRPr>
          </a:p>
        </p:txBody>
      </p:sp>
      <p:grpSp>
        <p:nvGrpSpPr>
          <p:cNvPr id="15" name="Rühm 14">
            <a:extLst>
              <a:ext uri="{FF2B5EF4-FFF2-40B4-BE49-F238E27FC236}">
                <a16:creationId xmlns:a16="http://schemas.microsoft.com/office/drawing/2014/main" id="{8F7B9FEC-EB67-ED73-0423-08171967C8EC}"/>
              </a:ext>
            </a:extLst>
          </p:cNvPr>
          <p:cNvGrpSpPr/>
          <p:nvPr/>
        </p:nvGrpSpPr>
        <p:grpSpPr>
          <a:xfrm>
            <a:off x="4108158" y="2716613"/>
            <a:ext cx="1521431" cy="1279487"/>
            <a:chOff x="4108158" y="2716613"/>
            <a:chExt cx="1521431" cy="1279487"/>
          </a:xfrm>
        </p:grpSpPr>
        <p:sp>
          <p:nvSpPr>
            <p:cNvPr id="16" name="Vabakuju: kujund 15">
              <a:extLst>
                <a:ext uri="{FF2B5EF4-FFF2-40B4-BE49-F238E27FC236}">
                  <a16:creationId xmlns:a16="http://schemas.microsoft.com/office/drawing/2014/main" id="{4D2E18F4-09FA-A838-7037-09A722F6118F}"/>
                </a:ext>
              </a:extLst>
            </p:cNvPr>
            <p:cNvSpPr/>
            <p:nvPr/>
          </p:nvSpPr>
          <p:spPr>
            <a:xfrm>
              <a:off x="4655342" y="2716613"/>
              <a:ext cx="974247" cy="865429"/>
            </a:xfrm>
            <a:custGeom>
              <a:avLst/>
              <a:gdLst>
                <a:gd name="connsiteX0" fmla="*/ 0 w 974247"/>
                <a:gd name="connsiteY0" fmla="*/ 432715 h 865429"/>
                <a:gd name="connsiteX1" fmla="*/ 487124 w 974247"/>
                <a:gd name="connsiteY1" fmla="*/ 0 h 865429"/>
                <a:gd name="connsiteX2" fmla="*/ 974248 w 974247"/>
                <a:gd name="connsiteY2" fmla="*/ 432715 h 865429"/>
                <a:gd name="connsiteX3" fmla="*/ 487124 w 974247"/>
                <a:gd name="connsiteY3" fmla="*/ 865430 h 865429"/>
                <a:gd name="connsiteX4" fmla="*/ 0 w 974247"/>
                <a:gd name="connsiteY4" fmla="*/ 432715 h 865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4247" h="865429">
                  <a:moveTo>
                    <a:pt x="0" y="432715"/>
                  </a:moveTo>
                  <a:cubicBezTo>
                    <a:pt x="0" y="193733"/>
                    <a:pt x="218093" y="0"/>
                    <a:pt x="487124" y="0"/>
                  </a:cubicBezTo>
                  <a:cubicBezTo>
                    <a:pt x="756155" y="0"/>
                    <a:pt x="974248" y="193733"/>
                    <a:pt x="974248" y="432715"/>
                  </a:cubicBezTo>
                  <a:cubicBezTo>
                    <a:pt x="974248" y="671697"/>
                    <a:pt x="756155" y="865430"/>
                    <a:pt x="487124" y="865430"/>
                  </a:cubicBezTo>
                  <a:cubicBezTo>
                    <a:pt x="218093" y="865430"/>
                    <a:pt x="0" y="671697"/>
                    <a:pt x="0" y="432715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18875" tIns="202939" rIns="218875" bIns="202939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>
                  <a:solidFill>
                    <a:schemeClr val="tx1"/>
                  </a:solidFill>
                </a:rPr>
                <a:t>MF</a:t>
              </a:r>
              <a:endParaRPr lang="et-EE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Vabakuju: kujund 17">
              <a:extLst>
                <a:ext uri="{FF2B5EF4-FFF2-40B4-BE49-F238E27FC236}">
                  <a16:creationId xmlns:a16="http://schemas.microsoft.com/office/drawing/2014/main" id="{6DB867FF-2F30-2E9D-146D-5D224763C7E1}"/>
                </a:ext>
              </a:extLst>
            </p:cNvPr>
            <p:cNvSpPr/>
            <p:nvPr/>
          </p:nvSpPr>
          <p:spPr>
            <a:xfrm>
              <a:off x="4471999" y="3181310"/>
              <a:ext cx="842426" cy="814790"/>
            </a:xfrm>
            <a:custGeom>
              <a:avLst/>
              <a:gdLst>
                <a:gd name="connsiteX0" fmla="*/ 0 w 842426"/>
                <a:gd name="connsiteY0" fmla="*/ 407395 h 814790"/>
                <a:gd name="connsiteX1" fmla="*/ 421213 w 842426"/>
                <a:gd name="connsiteY1" fmla="*/ 0 h 814790"/>
                <a:gd name="connsiteX2" fmla="*/ 842426 w 842426"/>
                <a:gd name="connsiteY2" fmla="*/ 407395 h 814790"/>
                <a:gd name="connsiteX3" fmla="*/ 421213 w 842426"/>
                <a:gd name="connsiteY3" fmla="*/ 814790 h 814790"/>
                <a:gd name="connsiteX4" fmla="*/ 0 w 842426"/>
                <a:gd name="connsiteY4" fmla="*/ 407395 h 81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426" h="814790">
                  <a:moveTo>
                    <a:pt x="0" y="407395"/>
                  </a:moveTo>
                  <a:cubicBezTo>
                    <a:pt x="0" y="182397"/>
                    <a:pt x="188583" y="0"/>
                    <a:pt x="421213" y="0"/>
                  </a:cubicBezTo>
                  <a:cubicBezTo>
                    <a:pt x="653843" y="0"/>
                    <a:pt x="842426" y="182397"/>
                    <a:pt x="842426" y="407395"/>
                  </a:cubicBezTo>
                  <a:cubicBezTo>
                    <a:pt x="842426" y="632393"/>
                    <a:pt x="653843" y="814790"/>
                    <a:pt x="421213" y="814790"/>
                  </a:cubicBezTo>
                  <a:cubicBezTo>
                    <a:pt x="188583" y="814790"/>
                    <a:pt x="0" y="632393"/>
                    <a:pt x="0" y="407395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9570" tIns="195523" rIns="199570" bIns="195523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tx1"/>
                  </a:solidFill>
                </a:rPr>
                <a:t>IF</a:t>
              </a:r>
              <a:endParaRPr lang="et-EE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Vabakuju: kujund 19">
              <a:extLst>
                <a:ext uri="{FF2B5EF4-FFF2-40B4-BE49-F238E27FC236}">
                  <a16:creationId xmlns:a16="http://schemas.microsoft.com/office/drawing/2014/main" id="{6733537C-81DD-2E1E-DE10-50F856C6A4B5}"/>
                </a:ext>
              </a:extLst>
            </p:cNvPr>
            <p:cNvSpPr/>
            <p:nvPr/>
          </p:nvSpPr>
          <p:spPr>
            <a:xfrm>
              <a:off x="4108158" y="2733890"/>
              <a:ext cx="864280" cy="897463"/>
            </a:xfrm>
            <a:custGeom>
              <a:avLst/>
              <a:gdLst>
                <a:gd name="connsiteX0" fmla="*/ 0 w 864280"/>
                <a:gd name="connsiteY0" fmla="*/ 448732 h 897463"/>
                <a:gd name="connsiteX1" fmla="*/ 432140 w 864280"/>
                <a:gd name="connsiteY1" fmla="*/ 0 h 897463"/>
                <a:gd name="connsiteX2" fmla="*/ 864280 w 864280"/>
                <a:gd name="connsiteY2" fmla="*/ 448732 h 897463"/>
                <a:gd name="connsiteX3" fmla="*/ 432140 w 864280"/>
                <a:gd name="connsiteY3" fmla="*/ 897464 h 897463"/>
                <a:gd name="connsiteX4" fmla="*/ 0 w 864280"/>
                <a:gd name="connsiteY4" fmla="*/ 448732 h 897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4280" h="897463">
                  <a:moveTo>
                    <a:pt x="0" y="448732"/>
                  </a:moveTo>
                  <a:cubicBezTo>
                    <a:pt x="0" y="200904"/>
                    <a:pt x="193476" y="0"/>
                    <a:pt x="432140" y="0"/>
                  </a:cubicBezTo>
                  <a:cubicBezTo>
                    <a:pt x="670804" y="0"/>
                    <a:pt x="864280" y="200904"/>
                    <a:pt x="864280" y="448732"/>
                  </a:cubicBezTo>
                  <a:cubicBezTo>
                    <a:pt x="864280" y="696560"/>
                    <a:pt x="670804" y="897464"/>
                    <a:pt x="432140" y="897464"/>
                  </a:cubicBezTo>
                  <a:cubicBezTo>
                    <a:pt x="193476" y="897464"/>
                    <a:pt x="0" y="696560"/>
                    <a:pt x="0" y="448732"/>
                  </a:cubicBezTo>
                  <a:close/>
                </a:path>
              </a:pathLst>
            </a:cu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02771" tIns="207630" rIns="202771" bIns="20763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000" kern="1200" dirty="0">
                  <a:solidFill>
                    <a:schemeClr val="tx1"/>
                  </a:solidFill>
                </a:rPr>
                <a:t>F</a:t>
              </a:r>
              <a:endParaRPr lang="et-EE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8575366" y="3439847"/>
            <a:ext cx="2458573" cy="445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3" name="TextBox 32"/>
          <p:cNvSpPr txBox="1"/>
          <p:nvPr/>
        </p:nvSpPr>
        <p:spPr>
          <a:xfrm>
            <a:off x="8960251" y="3477726"/>
            <a:ext cx="211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Noortekeskused</a:t>
            </a:r>
            <a:endParaRPr lang="et-EE" sz="2000" b="1" dirty="0">
              <a:solidFill>
                <a:schemeClr val="bg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583393" y="2786270"/>
            <a:ext cx="2458573" cy="522174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5" name="TextBox 34"/>
          <p:cNvSpPr txBox="1"/>
          <p:nvPr/>
        </p:nvSpPr>
        <p:spPr>
          <a:xfrm>
            <a:off x="8990155" y="2819915"/>
            <a:ext cx="1959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</a:rPr>
              <a:t>Spordiklubid</a:t>
            </a:r>
            <a:endParaRPr lang="et-EE" sz="2000" b="1" dirty="0">
              <a:solidFill>
                <a:schemeClr val="bg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8583392" y="2167399"/>
            <a:ext cx="2427039" cy="52123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HEV PÕK</a:t>
            </a:r>
            <a:endParaRPr lang="et-EE" sz="2000" b="1" dirty="0"/>
          </a:p>
        </p:txBody>
      </p:sp>
      <p:sp>
        <p:nvSpPr>
          <p:cNvPr id="8" name="Rounded Rectangle 35">
            <a:extLst>
              <a:ext uri="{FF2B5EF4-FFF2-40B4-BE49-F238E27FC236}">
                <a16:creationId xmlns:a16="http://schemas.microsoft.com/office/drawing/2014/main" id="{7456B0A4-A934-5F2D-2C9A-8A9636569250}"/>
              </a:ext>
            </a:extLst>
          </p:cNvPr>
          <p:cNvSpPr/>
          <p:nvPr/>
        </p:nvSpPr>
        <p:spPr>
          <a:xfrm>
            <a:off x="8587404" y="1468056"/>
            <a:ext cx="2419013" cy="58148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Pärnu </a:t>
            </a:r>
            <a:r>
              <a:rPr lang="en-US" sz="2000" b="1" dirty="0" err="1">
                <a:solidFill>
                  <a:schemeClr val="tx1"/>
                </a:solidFill>
              </a:rPr>
              <a:t>Linnaorkester</a:t>
            </a:r>
            <a:endParaRPr lang="et-EE" sz="2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13">
            <a:extLst>
              <a:ext uri="{FF2B5EF4-FFF2-40B4-BE49-F238E27FC236}">
                <a16:creationId xmlns:a16="http://schemas.microsoft.com/office/drawing/2014/main" id="{833EA2BE-6809-1304-A84C-AF1C8241B886}"/>
              </a:ext>
            </a:extLst>
          </p:cNvPr>
          <p:cNvSpPr/>
          <p:nvPr/>
        </p:nvSpPr>
        <p:spPr>
          <a:xfrm>
            <a:off x="8607765" y="3959725"/>
            <a:ext cx="2466600" cy="46272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000" b="1" dirty="0"/>
              <a:t>Koidula </a:t>
            </a:r>
            <a:r>
              <a:rPr lang="en-US" sz="2000" b="1" dirty="0"/>
              <a:t>M</a:t>
            </a:r>
            <a:r>
              <a:rPr lang="et-EE" sz="2000" b="1" dirty="0" err="1"/>
              <a:t>uuseum</a:t>
            </a:r>
            <a:endParaRPr lang="et-EE" sz="2000" b="1" dirty="0"/>
          </a:p>
        </p:txBody>
      </p:sp>
    </p:spTree>
    <p:extLst>
      <p:ext uri="{BB962C8B-B14F-4D97-AF65-F5344CB8AC3E}">
        <p14:creationId xmlns:p14="http://schemas.microsoft.com/office/powerpoint/2010/main" val="31132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Office'i kujundus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Virve Laube</dc:creator>
  <cp:lastModifiedBy>Reet Merilaine</cp:lastModifiedBy>
  <cp:revision>22</cp:revision>
  <dcterms:created xsi:type="dcterms:W3CDTF">2021-04-19T12:05:14Z</dcterms:created>
  <dcterms:modified xsi:type="dcterms:W3CDTF">2023-04-18T07:44:01Z</dcterms:modified>
</cp:coreProperties>
</file>