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</p:sldMasterIdLst>
  <p:notesMasterIdLst>
    <p:notesMasterId r:id="rId11"/>
  </p:notesMasterIdLst>
  <p:sldIdLst>
    <p:sldId id="264" r:id="rId3"/>
    <p:sldId id="260" r:id="rId4"/>
    <p:sldId id="318" r:id="rId5"/>
    <p:sldId id="324" r:id="rId6"/>
    <p:sldId id="321" r:id="rId7"/>
    <p:sldId id="320" r:id="rId8"/>
    <p:sldId id="315" r:id="rId9"/>
    <p:sldId id="32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5" autoAdjust="0"/>
    <p:restoredTop sz="95934"/>
  </p:normalViewPr>
  <p:slideViewPr>
    <p:cSldViewPr snapToGrid="0" snapToObjects="1">
      <p:cViewPr varScale="1">
        <p:scale>
          <a:sx n="114" d="100"/>
          <a:sy n="114" d="100"/>
        </p:scale>
        <p:origin x="5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23B31-5F29-364E-840A-AB8041B575E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DB405-2D19-2247-BCD9-B0C85E11A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6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6563" y="-793349"/>
            <a:ext cx="8278091" cy="8278091"/>
          </a:xfrm>
          <a:custGeom>
            <a:avLst/>
            <a:gdLst>
              <a:gd name="connsiteX0" fmla="*/ 0 w 8278091"/>
              <a:gd name="connsiteY0" fmla="*/ 0 h 8278091"/>
              <a:gd name="connsiteX1" fmla="*/ 214746 w 8278091"/>
              <a:gd name="connsiteY1" fmla="*/ 0 h 8278091"/>
              <a:gd name="connsiteX2" fmla="*/ 214746 w 8278091"/>
              <a:gd name="connsiteY2" fmla="*/ 793349 h 8278091"/>
              <a:gd name="connsiteX3" fmla="*/ 8278091 w 8278091"/>
              <a:gd name="connsiteY3" fmla="*/ 793349 h 8278091"/>
              <a:gd name="connsiteX4" fmla="*/ 8278091 w 8278091"/>
              <a:gd name="connsiteY4" fmla="*/ 7651349 h 8278091"/>
              <a:gd name="connsiteX5" fmla="*/ 214746 w 8278091"/>
              <a:gd name="connsiteY5" fmla="*/ 7651349 h 8278091"/>
              <a:gd name="connsiteX6" fmla="*/ 214746 w 8278091"/>
              <a:gd name="connsiteY6" fmla="*/ 8278091 h 8278091"/>
              <a:gd name="connsiteX7" fmla="*/ 0 w 8278091"/>
              <a:gd name="connsiteY7" fmla="*/ 8278091 h 827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8091" h="8278091">
                <a:moveTo>
                  <a:pt x="0" y="0"/>
                </a:moveTo>
                <a:lnTo>
                  <a:pt x="214746" y="0"/>
                </a:lnTo>
                <a:lnTo>
                  <a:pt x="214746" y="793349"/>
                </a:lnTo>
                <a:lnTo>
                  <a:pt x="8278091" y="793349"/>
                </a:lnTo>
                <a:lnTo>
                  <a:pt x="8278091" y="7651349"/>
                </a:lnTo>
                <a:lnTo>
                  <a:pt x="214746" y="7651349"/>
                </a:lnTo>
                <a:lnTo>
                  <a:pt x="214746" y="8278091"/>
                </a:lnTo>
                <a:lnTo>
                  <a:pt x="0" y="8278091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8752" y="1343704"/>
            <a:ext cx="6974495" cy="2880043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8753" y="4407932"/>
            <a:ext cx="6974494" cy="1997263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313"/>
          <a:stretch>
            <a:fillRect/>
          </a:stretch>
        </p:blipFill>
        <p:spPr>
          <a:xfrm>
            <a:off x="5219475" y="-1842448"/>
            <a:ext cx="6972524" cy="11218969"/>
          </a:xfrm>
          <a:custGeom>
            <a:avLst/>
            <a:gdLst>
              <a:gd name="connsiteX0" fmla="*/ 0 w 6972524"/>
              <a:gd name="connsiteY0" fmla="*/ 0 h 11218969"/>
              <a:gd name="connsiteX1" fmla="*/ 544016 w 6972524"/>
              <a:gd name="connsiteY1" fmla="*/ 0 h 11218969"/>
              <a:gd name="connsiteX2" fmla="*/ 544016 w 6972524"/>
              <a:gd name="connsiteY2" fmla="*/ 1842448 h 11218969"/>
              <a:gd name="connsiteX3" fmla="*/ 6972524 w 6972524"/>
              <a:gd name="connsiteY3" fmla="*/ 1842448 h 11218969"/>
              <a:gd name="connsiteX4" fmla="*/ 6972524 w 6972524"/>
              <a:gd name="connsiteY4" fmla="*/ 8700448 h 11218969"/>
              <a:gd name="connsiteX5" fmla="*/ 544016 w 6972524"/>
              <a:gd name="connsiteY5" fmla="*/ 8700448 h 11218969"/>
              <a:gd name="connsiteX6" fmla="*/ 544016 w 6972524"/>
              <a:gd name="connsiteY6" fmla="*/ 11218969 h 11218969"/>
              <a:gd name="connsiteX7" fmla="*/ 0 w 6972524"/>
              <a:gd name="connsiteY7" fmla="*/ 11218969 h 112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72524" h="11218969">
                <a:moveTo>
                  <a:pt x="0" y="0"/>
                </a:moveTo>
                <a:lnTo>
                  <a:pt x="544016" y="0"/>
                </a:lnTo>
                <a:lnTo>
                  <a:pt x="544016" y="1842448"/>
                </a:lnTo>
                <a:lnTo>
                  <a:pt x="6972524" y="1842448"/>
                </a:lnTo>
                <a:lnTo>
                  <a:pt x="6972524" y="8700448"/>
                </a:lnTo>
                <a:lnTo>
                  <a:pt x="544016" y="8700448"/>
                </a:lnTo>
                <a:lnTo>
                  <a:pt x="544016" y="11218969"/>
                </a:lnTo>
                <a:lnTo>
                  <a:pt x="0" y="11218969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828" y="1084881"/>
            <a:ext cx="4359703" cy="4690277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1281" y="1084881"/>
            <a:ext cx="4782519" cy="469027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8841" y="5447540"/>
            <a:ext cx="5324958" cy="908810"/>
          </a:xfrm>
        </p:spPr>
        <p:txBody>
          <a:bodyPr anchor="t">
            <a:normAutofit/>
          </a:bodyPr>
          <a:lstStyle>
            <a:lvl1pPr algn="r">
              <a:defRPr sz="2400" b="0" i="0">
                <a:latin typeface="Raleway" charset="0"/>
                <a:ea typeface="Raleway" charset="0"/>
                <a:cs typeface="Raleway" charset="0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5489666" y="3723573"/>
            <a:ext cx="5864131" cy="1671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Raleway ExtraBold" charset="0"/>
                <a:ea typeface="Raleway ExtraBold" charset="0"/>
                <a:cs typeface="Raleway Extra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19558" y="-31995"/>
            <a:ext cx="5509225" cy="4941477"/>
          </a:xfrm>
          <a:custGeom>
            <a:avLst/>
            <a:gdLst>
              <a:gd name="connsiteX0" fmla="*/ 4736665 w 5509225"/>
              <a:gd name="connsiteY0" fmla="*/ 0 h 4941477"/>
              <a:gd name="connsiteX1" fmla="*/ 5053687 w 5509225"/>
              <a:gd name="connsiteY1" fmla="*/ 0 h 4941477"/>
              <a:gd name="connsiteX2" fmla="*/ 5113363 w 5509225"/>
              <a:gd name="connsiteY2" fmla="*/ 98230 h 4941477"/>
              <a:gd name="connsiteX3" fmla="*/ 5509225 w 5509225"/>
              <a:gd name="connsiteY3" fmla="*/ 1661610 h 4941477"/>
              <a:gd name="connsiteX4" fmla="*/ 2229358 w 5509225"/>
              <a:gd name="connsiteY4" fmla="*/ 4941477 h 4941477"/>
              <a:gd name="connsiteX5" fmla="*/ 143057 w 5509225"/>
              <a:gd name="connsiteY5" fmla="*/ 4192515 h 4941477"/>
              <a:gd name="connsiteX6" fmla="*/ 0 w 5509225"/>
              <a:gd name="connsiteY6" fmla="*/ 4062495 h 4941477"/>
              <a:gd name="connsiteX7" fmla="*/ 0 w 5509225"/>
              <a:gd name="connsiteY7" fmla="*/ 3676905 h 4941477"/>
              <a:gd name="connsiteX8" fmla="*/ 101921 w 5509225"/>
              <a:gd name="connsiteY8" fmla="*/ 3789047 h 4941477"/>
              <a:gd name="connsiteX9" fmla="*/ 2229358 w 5509225"/>
              <a:gd name="connsiteY9" fmla="*/ 4670260 h 4941477"/>
              <a:gd name="connsiteX10" fmla="*/ 5238008 w 5509225"/>
              <a:gd name="connsiteY10" fmla="*/ 1661610 h 4941477"/>
              <a:gd name="connsiteX11" fmla="*/ 4874880 w 5509225"/>
              <a:gd name="connsiteY11" fmla="*/ 227509 h 4941477"/>
              <a:gd name="connsiteX12" fmla="*/ 0 w 5509225"/>
              <a:gd name="connsiteY12" fmla="*/ 0 h 4941477"/>
              <a:gd name="connsiteX13" fmla="*/ 4516005 w 5509225"/>
              <a:gd name="connsiteY13" fmla="*/ 0 h 4941477"/>
              <a:gd name="connsiteX14" fmla="*/ 4575564 w 5509225"/>
              <a:gd name="connsiteY14" fmla="*/ 79647 h 4941477"/>
              <a:gd name="connsiteX15" fmla="*/ 5058786 w 5509225"/>
              <a:gd name="connsiteY15" fmla="*/ 1661608 h 4941477"/>
              <a:gd name="connsiteX16" fmla="*/ 2229356 w 5509225"/>
              <a:gd name="connsiteY16" fmla="*/ 4491038 h 4941477"/>
              <a:gd name="connsiteX17" fmla="*/ 46031 w 5509225"/>
              <a:gd name="connsiteY17" fmla="*/ 3461388 h 4941477"/>
              <a:gd name="connsiteX18" fmla="*/ 0 w 5509225"/>
              <a:gd name="connsiteY18" fmla="*/ 3399832 h 494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09225" h="4941477">
                <a:moveTo>
                  <a:pt x="4736665" y="0"/>
                </a:moveTo>
                <a:lnTo>
                  <a:pt x="5053687" y="0"/>
                </a:lnTo>
                <a:lnTo>
                  <a:pt x="5113363" y="98230"/>
                </a:lnTo>
                <a:cubicBezTo>
                  <a:pt x="5365822" y="562965"/>
                  <a:pt x="5509225" y="1095541"/>
                  <a:pt x="5509225" y="1661610"/>
                </a:cubicBezTo>
                <a:cubicBezTo>
                  <a:pt x="5509225" y="3473030"/>
                  <a:pt x="4040778" y="4941477"/>
                  <a:pt x="2229358" y="4941477"/>
                </a:cubicBezTo>
                <a:cubicBezTo>
                  <a:pt x="1436861" y="4941477"/>
                  <a:pt x="710012" y="4660407"/>
                  <a:pt x="143057" y="4192515"/>
                </a:cubicBezTo>
                <a:lnTo>
                  <a:pt x="0" y="4062495"/>
                </a:lnTo>
                <a:lnTo>
                  <a:pt x="0" y="3676905"/>
                </a:lnTo>
                <a:lnTo>
                  <a:pt x="101921" y="3789047"/>
                </a:lnTo>
                <a:cubicBezTo>
                  <a:pt x="646380" y="4333505"/>
                  <a:pt x="1398542" y="4670260"/>
                  <a:pt x="2229358" y="4670260"/>
                </a:cubicBezTo>
                <a:cubicBezTo>
                  <a:pt x="3890990" y="4670260"/>
                  <a:pt x="5238008" y="3323242"/>
                  <a:pt x="5238008" y="1661610"/>
                </a:cubicBezTo>
                <a:cubicBezTo>
                  <a:pt x="5238008" y="1142350"/>
                  <a:pt x="5106463" y="653814"/>
                  <a:pt x="4874880" y="227509"/>
                </a:cubicBezTo>
                <a:close/>
                <a:moveTo>
                  <a:pt x="0" y="0"/>
                </a:moveTo>
                <a:lnTo>
                  <a:pt x="4516005" y="0"/>
                </a:lnTo>
                <a:lnTo>
                  <a:pt x="4575564" y="79647"/>
                </a:lnTo>
                <a:cubicBezTo>
                  <a:pt x="4880645" y="531227"/>
                  <a:pt x="5058786" y="1075614"/>
                  <a:pt x="5058786" y="1661608"/>
                </a:cubicBezTo>
                <a:cubicBezTo>
                  <a:pt x="5058786" y="3224259"/>
                  <a:pt x="3792007" y="4491038"/>
                  <a:pt x="2229356" y="4491038"/>
                </a:cubicBezTo>
                <a:cubicBezTo>
                  <a:pt x="1350365" y="4491038"/>
                  <a:pt x="564990" y="4090221"/>
                  <a:pt x="46031" y="3461388"/>
                </a:cubicBezTo>
                <a:lnTo>
                  <a:pt x="0" y="339983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r>
              <a:rPr lang="et-EE"/>
              <a:t>Pildi lisamiseks klõpsake ikooni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47254"/>
            <a:ext cx="3932237" cy="41090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391309" y="393859"/>
            <a:ext cx="5962491" cy="5962491"/>
          </a:xfrm>
          <a:custGeom>
            <a:avLst/>
            <a:gdLst>
              <a:gd name="connsiteX0" fmla="*/ 2478087 w 4956176"/>
              <a:gd name="connsiteY0" fmla="*/ 340325 h 4956176"/>
              <a:gd name="connsiteX1" fmla="*/ 4615849 w 4956176"/>
              <a:gd name="connsiteY1" fmla="*/ 2478087 h 4956176"/>
              <a:gd name="connsiteX2" fmla="*/ 2478087 w 4956176"/>
              <a:gd name="connsiteY2" fmla="*/ 4615849 h 4956176"/>
              <a:gd name="connsiteX3" fmla="*/ 340325 w 4956176"/>
              <a:gd name="connsiteY3" fmla="*/ 2478087 h 4956176"/>
              <a:gd name="connsiteX4" fmla="*/ 2478087 w 4956176"/>
              <a:gd name="connsiteY4" fmla="*/ 340325 h 4956176"/>
              <a:gd name="connsiteX5" fmla="*/ 2478088 w 4956176"/>
              <a:gd name="connsiteY5" fmla="*/ 204917 h 4956176"/>
              <a:gd name="connsiteX6" fmla="*/ 204917 w 4956176"/>
              <a:gd name="connsiteY6" fmla="*/ 2478088 h 4956176"/>
              <a:gd name="connsiteX7" fmla="*/ 2478088 w 4956176"/>
              <a:gd name="connsiteY7" fmla="*/ 4751259 h 4956176"/>
              <a:gd name="connsiteX8" fmla="*/ 4751259 w 4956176"/>
              <a:gd name="connsiteY8" fmla="*/ 2478088 h 4956176"/>
              <a:gd name="connsiteX9" fmla="*/ 2478088 w 4956176"/>
              <a:gd name="connsiteY9" fmla="*/ 204917 h 4956176"/>
              <a:gd name="connsiteX10" fmla="*/ 2478088 w 4956176"/>
              <a:gd name="connsiteY10" fmla="*/ 0 h 4956176"/>
              <a:gd name="connsiteX11" fmla="*/ 4956176 w 4956176"/>
              <a:gd name="connsiteY11" fmla="*/ 2478088 h 4956176"/>
              <a:gd name="connsiteX12" fmla="*/ 2478088 w 4956176"/>
              <a:gd name="connsiteY12" fmla="*/ 4956176 h 4956176"/>
              <a:gd name="connsiteX13" fmla="*/ 0 w 4956176"/>
              <a:gd name="connsiteY13" fmla="*/ 2478088 h 4956176"/>
              <a:gd name="connsiteX14" fmla="*/ 2478088 w 4956176"/>
              <a:gd name="connsiteY14" fmla="*/ 0 h 495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56176" h="4956176">
                <a:moveTo>
                  <a:pt x="2478087" y="340325"/>
                </a:moveTo>
                <a:cubicBezTo>
                  <a:pt x="3658740" y="340325"/>
                  <a:pt x="4615849" y="1297434"/>
                  <a:pt x="4615849" y="2478087"/>
                </a:cubicBezTo>
                <a:cubicBezTo>
                  <a:pt x="4615849" y="3658740"/>
                  <a:pt x="3658740" y="4615849"/>
                  <a:pt x="2478087" y="4615849"/>
                </a:cubicBezTo>
                <a:cubicBezTo>
                  <a:pt x="1297434" y="4615849"/>
                  <a:pt x="340325" y="3658740"/>
                  <a:pt x="340325" y="2478087"/>
                </a:cubicBezTo>
                <a:cubicBezTo>
                  <a:pt x="340325" y="1297434"/>
                  <a:pt x="1297434" y="340325"/>
                  <a:pt x="2478087" y="340325"/>
                </a:cubicBezTo>
                <a:close/>
                <a:moveTo>
                  <a:pt x="2478088" y="204917"/>
                </a:moveTo>
                <a:cubicBezTo>
                  <a:pt x="1222651" y="204917"/>
                  <a:pt x="204917" y="1222651"/>
                  <a:pt x="204917" y="2478088"/>
                </a:cubicBezTo>
                <a:cubicBezTo>
                  <a:pt x="204917" y="3733526"/>
                  <a:pt x="1222651" y="4751259"/>
                  <a:pt x="2478088" y="4751259"/>
                </a:cubicBezTo>
                <a:cubicBezTo>
                  <a:pt x="3733526" y="4751259"/>
                  <a:pt x="4751259" y="3733526"/>
                  <a:pt x="4751259" y="2478088"/>
                </a:cubicBezTo>
                <a:cubicBezTo>
                  <a:pt x="4751259" y="1222651"/>
                  <a:pt x="3733526" y="204917"/>
                  <a:pt x="2478088" y="204917"/>
                </a:cubicBezTo>
                <a:close/>
                <a:moveTo>
                  <a:pt x="2478088" y="0"/>
                </a:moveTo>
                <a:cubicBezTo>
                  <a:pt x="3846698" y="0"/>
                  <a:pt x="4956176" y="1109478"/>
                  <a:pt x="4956176" y="2478088"/>
                </a:cubicBezTo>
                <a:cubicBezTo>
                  <a:pt x="4956176" y="3846698"/>
                  <a:pt x="3846698" y="4956176"/>
                  <a:pt x="2478088" y="4956176"/>
                </a:cubicBezTo>
                <a:cubicBezTo>
                  <a:pt x="1109478" y="4956176"/>
                  <a:pt x="0" y="3846698"/>
                  <a:pt x="0" y="2478088"/>
                </a:cubicBezTo>
                <a:cubicBezTo>
                  <a:pt x="0" y="1109478"/>
                  <a:pt x="1109478" y="0"/>
                  <a:pt x="2478088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r>
              <a:rPr lang="et-EE"/>
              <a:t>Pildi lisamiseks klõpsake ikooni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6563" y="-793349"/>
            <a:ext cx="8278091" cy="8278091"/>
          </a:xfrm>
          <a:custGeom>
            <a:avLst/>
            <a:gdLst>
              <a:gd name="connsiteX0" fmla="*/ 0 w 8278091"/>
              <a:gd name="connsiteY0" fmla="*/ 0 h 8278091"/>
              <a:gd name="connsiteX1" fmla="*/ 214746 w 8278091"/>
              <a:gd name="connsiteY1" fmla="*/ 0 h 8278091"/>
              <a:gd name="connsiteX2" fmla="*/ 214746 w 8278091"/>
              <a:gd name="connsiteY2" fmla="*/ 793349 h 8278091"/>
              <a:gd name="connsiteX3" fmla="*/ 8278091 w 8278091"/>
              <a:gd name="connsiteY3" fmla="*/ 793349 h 8278091"/>
              <a:gd name="connsiteX4" fmla="*/ 8278091 w 8278091"/>
              <a:gd name="connsiteY4" fmla="*/ 7651349 h 8278091"/>
              <a:gd name="connsiteX5" fmla="*/ 214746 w 8278091"/>
              <a:gd name="connsiteY5" fmla="*/ 7651349 h 8278091"/>
              <a:gd name="connsiteX6" fmla="*/ 214746 w 8278091"/>
              <a:gd name="connsiteY6" fmla="*/ 8278091 h 8278091"/>
              <a:gd name="connsiteX7" fmla="*/ 0 w 8278091"/>
              <a:gd name="connsiteY7" fmla="*/ 8278091 h 827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8091" h="8278091">
                <a:moveTo>
                  <a:pt x="0" y="0"/>
                </a:moveTo>
                <a:lnTo>
                  <a:pt x="214746" y="0"/>
                </a:lnTo>
                <a:lnTo>
                  <a:pt x="214746" y="793349"/>
                </a:lnTo>
                <a:lnTo>
                  <a:pt x="8278091" y="793349"/>
                </a:lnTo>
                <a:lnTo>
                  <a:pt x="8278091" y="7651349"/>
                </a:lnTo>
                <a:lnTo>
                  <a:pt x="214746" y="7651349"/>
                </a:lnTo>
                <a:lnTo>
                  <a:pt x="214746" y="8278091"/>
                </a:lnTo>
                <a:lnTo>
                  <a:pt x="0" y="8278091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8752" y="1219720"/>
            <a:ext cx="6974495" cy="2880043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8753" y="4175457"/>
            <a:ext cx="6974494" cy="19972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09" y="277689"/>
            <a:ext cx="1198800" cy="14640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673763" y="3450"/>
            <a:ext cx="6854550" cy="6854550"/>
          </a:xfrm>
          <a:custGeom>
            <a:avLst/>
            <a:gdLst>
              <a:gd name="connsiteX0" fmla="*/ 2478087 w 4956176"/>
              <a:gd name="connsiteY0" fmla="*/ 340325 h 4956176"/>
              <a:gd name="connsiteX1" fmla="*/ 4615849 w 4956176"/>
              <a:gd name="connsiteY1" fmla="*/ 2478087 h 4956176"/>
              <a:gd name="connsiteX2" fmla="*/ 2478087 w 4956176"/>
              <a:gd name="connsiteY2" fmla="*/ 4615849 h 4956176"/>
              <a:gd name="connsiteX3" fmla="*/ 340325 w 4956176"/>
              <a:gd name="connsiteY3" fmla="*/ 2478087 h 4956176"/>
              <a:gd name="connsiteX4" fmla="*/ 2478087 w 4956176"/>
              <a:gd name="connsiteY4" fmla="*/ 340325 h 4956176"/>
              <a:gd name="connsiteX5" fmla="*/ 2478088 w 4956176"/>
              <a:gd name="connsiteY5" fmla="*/ 204917 h 4956176"/>
              <a:gd name="connsiteX6" fmla="*/ 204917 w 4956176"/>
              <a:gd name="connsiteY6" fmla="*/ 2478088 h 4956176"/>
              <a:gd name="connsiteX7" fmla="*/ 2478088 w 4956176"/>
              <a:gd name="connsiteY7" fmla="*/ 4751259 h 4956176"/>
              <a:gd name="connsiteX8" fmla="*/ 4751259 w 4956176"/>
              <a:gd name="connsiteY8" fmla="*/ 2478088 h 4956176"/>
              <a:gd name="connsiteX9" fmla="*/ 2478088 w 4956176"/>
              <a:gd name="connsiteY9" fmla="*/ 204917 h 4956176"/>
              <a:gd name="connsiteX10" fmla="*/ 2478088 w 4956176"/>
              <a:gd name="connsiteY10" fmla="*/ 0 h 4956176"/>
              <a:gd name="connsiteX11" fmla="*/ 4956176 w 4956176"/>
              <a:gd name="connsiteY11" fmla="*/ 2478088 h 4956176"/>
              <a:gd name="connsiteX12" fmla="*/ 2478088 w 4956176"/>
              <a:gd name="connsiteY12" fmla="*/ 4956176 h 4956176"/>
              <a:gd name="connsiteX13" fmla="*/ 0 w 4956176"/>
              <a:gd name="connsiteY13" fmla="*/ 2478088 h 4956176"/>
              <a:gd name="connsiteX14" fmla="*/ 2478088 w 4956176"/>
              <a:gd name="connsiteY14" fmla="*/ 0 h 495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56176" h="4956176">
                <a:moveTo>
                  <a:pt x="2478087" y="340325"/>
                </a:moveTo>
                <a:cubicBezTo>
                  <a:pt x="3658740" y="340325"/>
                  <a:pt x="4615849" y="1297434"/>
                  <a:pt x="4615849" y="2478087"/>
                </a:cubicBezTo>
                <a:cubicBezTo>
                  <a:pt x="4615849" y="3658740"/>
                  <a:pt x="3658740" y="4615849"/>
                  <a:pt x="2478087" y="4615849"/>
                </a:cubicBezTo>
                <a:cubicBezTo>
                  <a:pt x="1297434" y="4615849"/>
                  <a:pt x="340325" y="3658740"/>
                  <a:pt x="340325" y="2478087"/>
                </a:cubicBezTo>
                <a:cubicBezTo>
                  <a:pt x="340325" y="1297434"/>
                  <a:pt x="1297434" y="340325"/>
                  <a:pt x="2478087" y="340325"/>
                </a:cubicBezTo>
                <a:close/>
                <a:moveTo>
                  <a:pt x="2478088" y="204917"/>
                </a:moveTo>
                <a:cubicBezTo>
                  <a:pt x="1222651" y="204917"/>
                  <a:pt x="204917" y="1222651"/>
                  <a:pt x="204917" y="2478088"/>
                </a:cubicBezTo>
                <a:cubicBezTo>
                  <a:pt x="204917" y="3733526"/>
                  <a:pt x="1222651" y="4751259"/>
                  <a:pt x="2478088" y="4751259"/>
                </a:cubicBezTo>
                <a:cubicBezTo>
                  <a:pt x="3733526" y="4751259"/>
                  <a:pt x="4751259" y="3733526"/>
                  <a:pt x="4751259" y="2478088"/>
                </a:cubicBezTo>
                <a:cubicBezTo>
                  <a:pt x="4751259" y="1222651"/>
                  <a:pt x="3733526" y="204917"/>
                  <a:pt x="2478088" y="204917"/>
                </a:cubicBezTo>
                <a:close/>
                <a:moveTo>
                  <a:pt x="2478088" y="0"/>
                </a:moveTo>
                <a:cubicBezTo>
                  <a:pt x="3846698" y="0"/>
                  <a:pt x="4956176" y="1109478"/>
                  <a:pt x="4956176" y="2478088"/>
                </a:cubicBezTo>
                <a:cubicBezTo>
                  <a:pt x="4956176" y="3846698"/>
                  <a:pt x="3846698" y="4956176"/>
                  <a:pt x="2478088" y="4956176"/>
                </a:cubicBezTo>
                <a:cubicBezTo>
                  <a:pt x="1109478" y="4956176"/>
                  <a:pt x="0" y="3846698"/>
                  <a:pt x="0" y="2478088"/>
                </a:cubicBezTo>
                <a:cubicBezTo>
                  <a:pt x="0" y="1109478"/>
                  <a:pt x="1109478" y="0"/>
                  <a:pt x="2478088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09" y="277689"/>
            <a:ext cx="1198800" cy="14640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673763" y="3450"/>
            <a:ext cx="6854550" cy="6854550"/>
          </a:xfrm>
          <a:custGeom>
            <a:avLst/>
            <a:gdLst>
              <a:gd name="connsiteX0" fmla="*/ 2478087 w 4956176"/>
              <a:gd name="connsiteY0" fmla="*/ 340325 h 4956176"/>
              <a:gd name="connsiteX1" fmla="*/ 4615849 w 4956176"/>
              <a:gd name="connsiteY1" fmla="*/ 2478087 h 4956176"/>
              <a:gd name="connsiteX2" fmla="*/ 2478087 w 4956176"/>
              <a:gd name="connsiteY2" fmla="*/ 4615849 h 4956176"/>
              <a:gd name="connsiteX3" fmla="*/ 340325 w 4956176"/>
              <a:gd name="connsiteY3" fmla="*/ 2478087 h 4956176"/>
              <a:gd name="connsiteX4" fmla="*/ 2478087 w 4956176"/>
              <a:gd name="connsiteY4" fmla="*/ 340325 h 4956176"/>
              <a:gd name="connsiteX5" fmla="*/ 2478088 w 4956176"/>
              <a:gd name="connsiteY5" fmla="*/ 204917 h 4956176"/>
              <a:gd name="connsiteX6" fmla="*/ 204917 w 4956176"/>
              <a:gd name="connsiteY6" fmla="*/ 2478088 h 4956176"/>
              <a:gd name="connsiteX7" fmla="*/ 2478088 w 4956176"/>
              <a:gd name="connsiteY7" fmla="*/ 4751259 h 4956176"/>
              <a:gd name="connsiteX8" fmla="*/ 4751259 w 4956176"/>
              <a:gd name="connsiteY8" fmla="*/ 2478088 h 4956176"/>
              <a:gd name="connsiteX9" fmla="*/ 2478088 w 4956176"/>
              <a:gd name="connsiteY9" fmla="*/ 204917 h 4956176"/>
              <a:gd name="connsiteX10" fmla="*/ 2478088 w 4956176"/>
              <a:gd name="connsiteY10" fmla="*/ 0 h 4956176"/>
              <a:gd name="connsiteX11" fmla="*/ 4956176 w 4956176"/>
              <a:gd name="connsiteY11" fmla="*/ 2478088 h 4956176"/>
              <a:gd name="connsiteX12" fmla="*/ 2478088 w 4956176"/>
              <a:gd name="connsiteY12" fmla="*/ 4956176 h 4956176"/>
              <a:gd name="connsiteX13" fmla="*/ 0 w 4956176"/>
              <a:gd name="connsiteY13" fmla="*/ 2478088 h 4956176"/>
              <a:gd name="connsiteX14" fmla="*/ 2478088 w 4956176"/>
              <a:gd name="connsiteY14" fmla="*/ 0 h 495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56176" h="4956176">
                <a:moveTo>
                  <a:pt x="2478087" y="340325"/>
                </a:moveTo>
                <a:cubicBezTo>
                  <a:pt x="3658740" y="340325"/>
                  <a:pt x="4615849" y="1297434"/>
                  <a:pt x="4615849" y="2478087"/>
                </a:cubicBezTo>
                <a:cubicBezTo>
                  <a:pt x="4615849" y="3658740"/>
                  <a:pt x="3658740" y="4615849"/>
                  <a:pt x="2478087" y="4615849"/>
                </a:cubicBezTo>
                <a:cubicBezTo>
                  <a:pt x="1297434" y="4615849"/>
                  <a:pt x="340325" y="3658740"/>
                  <a:pt x="340325" y="2478087"/>
                </a:cubicBezTo>
                <a:cubicBezTo>
                  <a:pt x="340325" y="1297434"/>
                  <a:pt x="1297434" y="340325"/>
                  <a:pt x="2478087" y="340325"/>
                </a:cubicBezTo>
                <a:close/>
                <a:moveTo>
                  <a:pt x="2478088" y="204917"/>
                </a:moveTo>
                <a:cubicBezTo>
                  <a:pt x="1222651" y="204917"/>
                  <a:pt x="204917" y="1222651"/>
                  <a:pt x="204917" y="2478088"/>
                </a:cubicBezTo>
                <a:cubicBezTo>
                  <a:pt x="204917" y="3733526"/>
                  <a:pt x="1222651" y="4751259"/>
                  <a:pt x="2478088" y="4751259"/>
                </a:cubicBezTo>
                <a:cubicBezTo>
                  <a:pt x="3733526" y="4751259"/>
                  <a:pt x="4751259" y="3733526"/>
                  <a:pt x="4751259" y="2478088"/>
                </a:cubicBezTo>
                <a:cubicBezTo>
                  <a:pt x="4751259" y="1222651"/>
                  <a:pt x="3733526" y="204917"/>
                  <a:pt x="2478088" y="204917"/>
                </a:cubicBezTo>
                <a:close/>
                <a:moveTo>
                  <a:pt x="2478088" y="0"/>
                </a:moveTo>
                <a:cubicBezTo>
                  <a:pt x="3846698" y="0"/>
                  <a:pt x="4956176" y="1109478"/>
                  <a:pt x="4956176" y="2478088"/>
                </a:cubicBezTo>
                <a:cubicBezTo>
                  <a:pt x="4956176" y="3846698"/>
                  <a:pt x="3846698" y="4956176"/>
                  <a:pt x="2478088" y="4956176"/>
                </a:cubicBezTo>
                <a:cubicBezTo>
                  <a:pt x="1109478" y="4956176"/>
                  <a:pt x="0" y="3846698"/>
                  <a:pt x="0" y="2478088"/>
                </a:cubicBezTo>
                <a:cubicBezTo>
                  <a:pt x="0" y="1109478"/>
                  <a:pt x="1109478" y="0"/>
                  <a:pt x="2478088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r>
              <a:rPr lang="et-EE"/>
              <a:t>Pildi lisamiseks klõpsake ikooni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610" y="544512"/>
            <a:ext cx="9794189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610" y="2005012"/>
            <a:ext cx="979419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9610" y="6356350"/>
            <a:ext cx="2021790" cy="365125"/>
          </a:xfrm>
        </p:spPr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46B0FE-5F47-B042-9E1E-3D36432D8D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09" y="277689"/>
            <a:ext cx="1198800" cy="14640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610" y="1577008"/>
            <a:ext cx="7236657" cy="1074945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610" y="2827699"/>
            <a:ext cx="7236657" cy="3528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9610" y="6356350"/>
            <a:ext cx="2021790" cy="365125"/>
          </a:xfrm>
        </p:spPr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796268" y="-23892"/>
            <a:ext cx="3402067" cy="3639769"/>
          </a:xfrm>
          <a:custGeom>
            <a:avLst/>
            <a:gdLst>
              <a:gd name="connsiteX0" fmla="*/ 970354 w 3402067"/>
              <a:gd name="connsiteY0" fmla="*/ 0 h 3639769"/>
              <a:gd name="connsiteX1" fmla="*/ 3402067 w 3402067"/>
              <a:gd name="connsiteY1" fmla="*/ 0 h 3639769"/>
              <a:gd name="connsiteX2" fmla="*/ 3402067 w 3402067"/>
              <a:gd name="connsiteY2" fmla="*/ 2905229 h 3639769"/>
              <a:gd name="connsiteX3" fmla="*/ 3401871 w 3402067"/>
              <a:gd name="connsiteY3" fmla="*/ 2905407 h 3639769"/>
              <a:gd name="connsiteX4" fmla="*/ 2196547 w 3402067"/>
              <a:gd name="connsiteY4" fmla="*/ 3338107 h 3639769"/>
              <a:gd name="connsiteX5" fmla="*/ 301660 w 3402067"/>
              <a:gd name="connsiteY5" fmla="*/ 1443220 h 3639769"/>
              <a:gd name="connsiteX6" fmla="*/ 856660 w 3402067"/>
              <a:gd name="connsiteY6" fmla="*/ 103333 h 3639769"/>
              <a:gd name="connsiteX7" fmla="*/ 543404 w 3402067"/>
              <a:gd name="connsiteY7" fmla="*/ 0 h 3639769"/>
              <a:gd name="connsiteX8" fmla="*/ 792105 w 3402067"/>
              <a:gd name="connsiteY8" fmla="*/ 0 h 3639769"/>
              <a:gd name="connsiteX9" fmla="*/ 771790 w 3402067"/>
              <a:gd name="connsiteY9" fmla="*/ 18463 h 3639769"/>
              <a:gd name="connsiteX10" fmla="*/ 181636 w 3402067"/>
              <a:gd name="connsiteY10" fmla="*/ 1443221 h 3639769"/>
              <a:gd name="connsiteX11" fmla="*/ 2196548 w 3402067"/>
              <a:gd name="connsiteY11" fmla="*/ 3458133 h 3639769"/>
              <a:gd name="connsiteX12" fmla="*/ 3323104 w 3402067"/>
              <a:gd name="connsiteY12" fmla="*/ 3114018 h 3639769"/>
              <a:gd name="connsiteX13" fmla="*/ 3402067 w 3402067"/>
              <a:gd name="connsiteY13" fmla="*/ 3054971 h 3639769"/>
              <a:gd name="connsiteX14" fmla="*/ 3402067 w 3402067"/>
              <a:gd name="connsiteY14" fmla="*/ 3278358 h 3639769"/>
              <a:gd name="connsiteX15" fmla="*/ 3243553 w 3402067"/>
              <a:gd name="connsiteY15" fmla="*/ 3374658 h 3639769"/>
              <a:gd name="connsiteX16" fmla="*/ 2196548 w 3402067"/>
              <a:gd name="connsiteY16" fmla="*/ 3639769 h 3639769"/>
              <a:gd name="connsiteX17" fmla="*/ 0 w 3402067"/>
              <a:gd name="connsiteY17" fmla="*/ 1443221 h 3639769"/>
              <a:gd name="connsiteX18" fmla="*/ 501585 w 3402067"/>
              <a:gd name="connsiteY18" fmla="*/ 46013 h 363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02067" h="3639769">
                <a:moveTo>
                  <a:pt x="970354" y="0"/>
                </a:moveTo>
                <a:lnTo>
                  <a:pt x="3402067" y="0"/>
                </a:lnTo>
                <a:lnTo>
                  <a:pt x="3402067" y="2905229"/>
                </a:lnTo>
                <a:lnTo>
                  <a:pt x="3401871" y="2905407"/>
                </a:lnTo>
                <a:cubicBezTo>
                  <a:pt x="3074323" y="3175724"/>
                  <a:pt x="2654398" y="3338107"/>
                  <a:pt x="2196547" y="3338107"/>
                </a:cubicBezTo>
                <a:cubicBezTo>
                  <a:pt x="1150030" y="3338107"/>
                  <a:pt x="301660" y="2489737"/>
                  <a:pt x="301660" y="1443220"/>
                </a:cubicBezTo>
                <a:cubicBezTo>
                  <a:pt x="301660" y="919962"/>
                  <a:pt x="513753" y="446240"/>
                  <a:pt x="856660" y="103333"/>
                </a:cubicBezTo>
                <a:close/>
                <a:moveTo>
                  <a:pt x="543404" y="0"/>
                </a:moveTo>
                <a:lnTo>
                  <a:pt x="792105" y="0"/>
                </a:lnTo>
                <a:lnTo>
                  <a:pt x="771790" y="18463"/>
                </a:lnTo>
                <a:cubicBezTo>
                  <a:pt x="407163" y="383091"/>
                  <a:pt x="181636" y="886819"/>
                  <a:pt x="181636" y="1443221"/>
                </a:cubicBezTo>
                <a:cubicBezTo>
                  <a:pt x="181636" y="2556027"/>
                  <a:pt x="1083743" y="3458133"/>
                  <a:pt x="2196548" y="3458133"/>
                </a:cubicBezTo>
                <a:cubicBezTo>
                  <a:pt x="2613850" y="3458133"/>
                  <a:pt x="3001523" y="3331274"/>
                  <a:pt x="3323104" y="3114018"/>
                </a:cubicBezTo>
                <a:lnTo>
                  <a:pt x="3402067" y="3054971"/>
                </a:lnTo>
                <a:lnTo>
                  <a:pt x="3402067" y="3278358"/>
                </a:lnTo>
                <a:lnTo>
                  <a:pt x="3243553" y="3374658"/>
                </a:lnTo>
                <a:cubicBezTo>
                  <a:pt x="2932317" y="3543731"/>
                  <a:pt x="2575648" y="3639769"/>
                  <a:pt x="2196548" y="3639769"/>
                </a:cubicBezTo>
                <a:cubicBezTo>
                  <a:pt x="983428" y="3639769"/>
                  <a:pt x="0" y="2656341"/>
                  <a:pt x="0" y="1443221"/>
                </a:cubicBezTo>
                <a:cubicBezTo>
                  <a:pt x="0" y="912481"/>
                  <a:pt x="188234" y="425706"/>
                  <a:pt x="501585" y="46013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6153C4-CE28-8E46-B341-E0286163E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09" y="277689"/>
            <a:ext cx="1198800" cy="14640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08" y="274424"/>
            <a:ext cx="1198800" cy="14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610" y="544512"/>
            <a:ext cx="9794189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610" y="2005012"/>
            <a:ext cx="979419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9610" y="6356350"/>
            <a:ext cx="2021790" cy="365125"/>
          </a:xfrm>
        </p:spPr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610" y="1577008"/>
            <a:ext cx="7236657" cy="1074945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610" y="2827699"/>
            <a:ext cx="7236657" cy="3528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9610" y="6356350"/>
            <a:ext cx="2021790" cy="365125"/>
          </a:xfrm>
        </p:spPr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796268" y="-23892"/>
            <a:ext cx="3402067" cy="3639769"/>
          </a:xfrm>
          <a:custGeom>
            <a:avLst/>
            <a:gdLst>
              <a:gd name="connsiteX0" fmla="*/ 970354 w 3402067"/>
              <a:gd name="connsiteY0" fmla="*/ 0 h 3639769"/>
              <a:gd name="connsiteX1" fmla="*/ 3402067 w 3402067"/>
              <a:gd name="connsiteY1" fmla="*/ 0 h 3639769"/>
              <a:gd name="connsiteX2" fmla="*/ 3402067 w 3402067"/>
              <a:gd name="connsiteY2" fmla="*/ 2905229 h 3639769"/>
              <a:gd name="connsiteX3" fmla="*/ 3401871 w 3402067"/>
              <a:gd name="connsiteY3" fmla="*/ 2905407 h 3639769"/>
              <a:gd name="connsiteX4" fmla="*/ 2196547 w 3402067"/>
              <a:gd name="connsiteY4" fmla="*/ 3338107 h 3639769"/>
              <a:gd name="connsiteX5" fmla="*/ 301660 w 3402067"/>
              <a:gd name="connsiteY5" fmla="*/ 1443220 h 3639769"/>
              <a:gd name="connsiteX6" fmla="*/ 856660 w 3402067"/>
              <a:gd name="connsiteY6" fmla="*/ 103333 h 3639769"/>
              <a:gd name="connsiteX7" fmla="*/ 543404 w 3402067"/>
              <a:gd name="connsiteY7" fmla="*/ 0 h 3639769"/>
              <a:gd name="connsiteX8" fmla="*/ 792105 w 3402067"/>
              <a:gd name="connsiteY8" fmla="*/ 0 h 3639769"/>
              <a:gd name="connsiteX9" fmla="*/ 771790 w 3402067"/>
              <a:gd name="connsiteY9" fmla="*/ 18463 h 3639769"/>
              <a:gd name="connsiteX10" fmla="*/ 181636 w 3402067"/>
              <a:gd name="connsiteY10" fmla="*/ 1443221 h 3639769"/>
              <a:gd name="connsiteX11" fmla="*/ 2196548 w 3402067"/>
              <a:gd name="connsiteY11" fmla="*/ 3458133 h 3639769"/>
              <a:gd name="connsiteX12" fmla="*/ 3323104 w 3402067"/>
              <a:gd name="connsiteY12" fmla="*/ 3114018 h 3639769"/>
              <a:gd name="connsiteX13" fmla="*/ 3402067 w 3402067"/>
              <a:gd name="connsiteY13" fmla="*/ 3054971 h 3639769"/>
              <a:gd name="connsiteX14" fmla="*/ 3402067 w 3402067"/>
              <a:gd name="connsiteY14" fmla="*/ 3278358 h 3639769"/>
              <a:gd name="connsiteX15" fmla="*/ 3243553 w 3402067"/>
              <a:gd name="connsiteY15" fmla="*/ 3374658 h 3639769"/>
              <a:gd name="connsiteX16" fmla="*/ 2196548 w 3402067"/>
              <a:gd name="connsiteY16" fmla="*/ 3639769 h 3639769"/>
              <a:gd name="connsiteX17" fmla="*/ 0 w 3402067"/>
              <a:gd name="connsiteY17" fmla="*/ 1443221 h 3639769"/>
              <a:gd name="connsiteX18" fmla="*/ 501585 w 3402067"/>
              <a:gd name="connsiteY18" fmla="*/ 46013 h 363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02067" h="3639769">
                <a:moveTo>
                  <a:pt x="970354" y="0"/>
                </a:moveTo>
                <a:lnTo>
                  <a:pt x="3402067" y="0"/>
                </a:lnTo>
                <a:lnTo>
                  <a:pt x="3402067" y="2905229"/>
                </a:lnTo>
                <a:lnTo>
                  <a:pt x="3401871" y="2905407"/>
                </a:lnTo>
                <a:cubicBezTo>
                  <a:pt x="3074323" y="3175724"/>
                  <a:pt x="2654398" y="3338107"/>
                  <a:pt x="2196547" y="3338107"/>
                </a:cubicBezTo>
                <a:cubicBezTo>
                  <a:pt x="1150030" y="3338107"/>
                  <a:pt x="301660" y="2489737"/>
                  <a:pt x="301660" y="1443220"/>
                </a:cubicBezTo>
                <a:cubicBezTo>
                  <a:pt x="301660" y="919962"/>
                  <a:pt x="513753" y="446240"/>
                  <a:pt x="856660" y="103333"/>
                </a:cubicBezTo>
                <a:close/>
                <a:moveTo>
                  <a:pt x="543404" y="0"/>
                </a:moveTo>
                <a:lnTo>
                  <a:pt x="792105" y="0"/>
                </a:lnTo>
                <a:lnTo>
                  <a:pt x="771790" y="18463"/>
                </a:lnTo>
                <a:cubicBezTo>
                  <a:pt x="407163" y="383091"/>
                  <a:pt x="181636" y="886819"/>
                  <a:pt x="181636" y="1443221"/>
                </a:cubicBezTo>
                <a:cubicBezTo>
                  <a:pt x="181636" y="2556027"/>
                  <a:pt x="1083743" y="3458133"/>
                  <a:pt x="2196548" y="3458133"/>
                </a:cubicBezTo>
                <a:cubicBezTo>
                  <a:pt x="2613850" y="3458133"/>
                  <a:pt x="3001523" y="3331274"/>
                  <a:pt x="3323104" y="3114018"/>
                </a:cubicBezTo>
                <a:lnTo>
                  <a:pt x="3402067" y="3054971"/>
                </a:lnTo>
                <a:lnTo>
                  <a:pt x="3402067" y="3278358"/>
                </a:lnTo>
                <a:lnTo>
                  <a:pt x="3243553" y="3374658"/>
                </a:lnTo>
                <a:cubicBezTo>
                  <a:pt x="2932317" y="3543731"/>
                  <a:pt x="2575648" y="3639769"/>
                  <a:pt x="2196548" y="3639769"/>
                </a:cubicBezTo>
                <a:cubicBezTo>
                  <a:pt x="983428" y="3639769"/>
                  <a:pt x="0" y="2656341"/>
                  <a:pt x="0" y="1443221"/>
                </a:cubicBezTo>
                <a:cubicBezTo>
                  <a:pt x="0" y="912481"/>
                  <a:pt x="188234" y="425706"/>
                  <a:pt x="501585" y="46013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08" y="274424"/>
            <a:ext cx="1198800" cy="146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785" y="274424"/>
            <a:ext cx="1198800" cy="14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610" y="1639887"/>
            <a:ext cx="9794189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610" y="3105086"/>
            <a:ext cx="9794190" cy="3251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9610" y="6356350"/>
            <a:ext cx="2021790" cy="365125"/>
          </a:xfrm>
        </p:spPr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610" y="1577008"/>
            <a:ext cx="7236657" cy="1074945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610" y="2827699"/>
            <a:ext cx="7236657" cy="3528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9610" y="6356350"/>
            <a:ext cx="2021790" cy="365125"/>
          </a:xfrm>
        </p:spPr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785" y="274424"/>
            <a:ext cx="1198800" cy="14652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796268" y="-23892"/>
            <a:ext cx="3402067" cy="3639769"/>
          </a:xfrm>
          <a:custGeom>
            <a:avLst/>
            <a:gdLst>
              <a:gd name="connsiteX0" fmla="*/ 970354 w 3402067"/>
              <a:gd name="connsiteY0" fmla="*/ 0 h 3639769"/>
              <a:gd name="connsiteX1" fmla="*/ 3402067 w 3402067"/>
              <a:gd name="connsiteY1" fmla="*/ 0 h 3639769"/>
              <a:gd name="connsiteX2" fmla="*/ 3402067 w 3402067"/>
              <a:gd name="connsiteY2" fmla="*/ 2905229 h 3639769"/>
              <a:gd name="connsiteX3" fmla="*/ 3401871 w 3402067"/>
              <a:gd name="connsiteY3" fmla="*/ 2905407 h 3639769"/>
              <a:gd name="connsiteX4" fmla="*/ 2196547 w 3402067"/>
              <a:gd name="connsiteY4" fmla="*/ 3338107 h 3639769"/>
              <a:gd name="connsiteX5" fmla="*/ 301660 w 3402067"/>
              <a:gd name="connsiteY5" fmla="*/ 1443220 h 3639769"/>
              <a:gd name="connsiteX6" fmla="*/ 856660 w 3402067"/>
              <a:gd name="connsiteY6" fmla="*/ 103333 h 3639769"/>
              <a:gd name="connsiteX7" fmla="*/ 543404 w 3402067"/>
              <a:gd name="connsiteY7" fmla="*/ 0 h 3639769"/>
              <a:gd name="connsiteX8" fmla="*/ 792105 w 3402067"/>
              <a:gd name="connsiteY8" fmla="*/ 0 h 3639769"/>
              <a:gd name="connsiteX9" fmla="*/ 771790 w 3402067"/>
              <a:gd name="connsiteY9" fmla="*/ 18463 h 3639769"/>
              <a:gd name="connsiteX10" fmla="*/ 181636 w 3402067"/>
              <a:gd name="connsiteY10" fmla="*/ 1443221 h 3639769"/>
              <a:gd name="connsiteX11" fmla="*/ 2196548 w 3402067"/>
              <a:gd name="connsiteY11" fmla="*/ 3458133 h 3639769"/>
              <a:gd name="connsiteX12" fmla="*/ 3323104 w 3402067"/>
              <a:gd name="connsiteY12" fmla="*/ 3114018 h 3639769"/>
              <a:gd name="connsiteX13" fmla="*/ 3402067 w 3402067"/>
              <a:gd name="connsiteY13" fmla="*/ 3054971 h 3639769"/>
              <a:gd name="connsiteX14" fmla="*/ 3402067 w 3402067"/>
              <a:gd name="connsiteY14" fmla="*/ 3278358 h 3639769"/>
              <a:gd name="connsiteX15" fmla="*/ 3243553 w 3402067"/>
              <a:gd name="connsiteY15" fmla="*/ 3374658 h 3639769"/>
              <a:gd name="connsiteX16" fmla="*/ 2196548 w 3402067"/>
              <a:gd name="connsiteY16" fmla="*/ 3639769 h 3639769"/>
              <a:gd name="connsiteX17" fmla="*/ 0 w 3402067"/>
              <a:gd name="connsiteY17" fmla="*/ 1443221 h 3639769"/>
              <a:gd name="connsiteX18" fmla="*/ 501585 w 3402067"/>
              <a:gd name="connsiteY18" fmla="*/ 46013 h 363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02067" h="3639769">
                <a:moveTo>
                  <a:pt x="970354" y="0"/>
                </a:moveTo>
                <a:lnTo>
                  <a:pt x="3402067" y="0"/>
                </a:lnTo>
                <a:lnTo>
                  <a:pt x="3402067" y="2905229"/>
                </a:lnTo>
                <a:lnTo>
                  <a:pt x="3401871" y="2905407"/>
                </a:lnTo>
                <a:cubicBezTo>
                  <a:pt x="3074323" y="3175724"/>
                  <a:pt x="2654398" y="3338107"/>
                  <a:pt x="2196547" y="3338107"/>
                </a:cubicBezTo>
                <a:cubicBezTo>
                  <a:pt x="1150030" y="3338107"/>
                  <a:pt x="301660" y="2489737"/>
                  <a:pt x="301660" y="1443220"/>
                </a:cubicBezTo>
                <a:cubicBezTo>
                  <a:pt x="301660" y="919962"/>
                  <a:pt x="513753" y="446240"/>
                  <a:pt x="856660" y="103333"/>
                </a:cubicBezTo>
                <a:close/>
                <a:moveTo>
                  <a:pt x="543404" y="0"/>
                </a:moveTo>
                <a:lnTo>
                  <a:pt x="792105" y="0"/>
                </a:lnTo>
                <a:lnTo>
                  <a:pt x="771790" y="18463"/>
                </a:lnTo>
                <a:cubicBezTo>
                  <a:pt x="407163" y="383091"/>
                  <a:pt x="181636" y="886819"/>
                  <a:pt x="181636" y="1443221"/>
                </a:cubicBezTo>
                <a:cubicBezTo>
                  <a:pt x="181636" y="2556027"/>
                  <a:pt x="1083743" y="3458133"/>
                  <a:pt x="2196548" y="3458133"/>
                </a:cubicBezTo>
                <a:cubicBezTo>
                  <a:pt x="2613850" y="3458133"/>
                  <a:pt x="3001523" y="3331274"/>
                  <a:pt x="3323104" y="3114018"/>
                </a:cubicBezTo>
                <a:lnTo>
                  <a:pt x="3402067" y="3054971"/>
                </a:lnTo>
                <a:lnTo>
                  <a:pt x="3402067" y="3278358"/>
                </a:lnTo>
                <a:lnTo>
                  <a:pt x="3243553" y="3374658"/>
                </a:lnTo>
                <a:cubicBezTo>
                  <a:pt x="2932317" y="3543731"/>
                  <a:pt x="2575648" y="3639769"/>
                  <a:pt x="2196548" y="3639769"/>
                </a:cubicBezTo>
                <a:cubicBezTo>
                  <a:pt x="983428" y="3639769"/>
                  <a:pt x="0" y="2656341"/>
                  <a:pt x="0" y="1443221"/>
                </a:cubicBezTo>
                <a:cubicBezTo>
                  <a:pt x="0" y="912481"/>
                  <a:pt x="188234" y="425706"/>
                  <a:pt x="501585" y="46013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06" y="274424"/>
            <a:ext cx="1198800" cy="1465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9610" y="6356350"/>
            <a:ext cx="2021790" cy="365125"/>
          </a:xfrm>
        </p:spPr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59610" y="1639887"/>
            <a:ext cx="9794189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59610" y="3105086"/>
            <a:ext cx="9794190" cy="3251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610" y="1577008"/>
            <a:ext cx="7236657" cy="1074945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610" y="2827699"/>
            <a:ext cx="7236657" cy="3528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9610" y="6356350"/>
            <a:ext cx="2021790" cy="365125"/>
          </a:xfrm>
        </p:spPr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06" y="274424"/>
            <a:ext cx="1198800" cy="14652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796268" y="-23892"/>
            <a:ext cx="3402067" cy="3639769"/>
          </a:xfrm>
          <a:custGeom>
            <a:avLst/>
            <a:gdLst>
              <a:gd name="connsiteX0" fmla="*/ 970354 w 3402067"/>
              <a:gd name="connsiteY0" fmla="*/ 0 h 3639769"/>
              <a:gd name="connsiteX1" fmla="*/ 3402067 w 3402067"/>
              <a:gd name="connsiteY1" fmla="*/ 0 h 3639769"/>
              <a:gd name="connsiteX2" fmla="*/ 3402067 w 3402067"/>
              <a:gd name="connsiteY2" fmla="*/ 2905229 h 3639769"/>
              <a:gd name="connsiteX3" fmla="*/ 3401871 w 3402067"/>
              <a:gd name="connsiteY3" fmla="*/ 2905407 h 3639769"/>
              <a:gd name="connsiteX4" fmla="*/ 2196547 w 3402067"/>
              <a:gd name="connsiteY4" fmla="*/ 3338107 h 3639769"/>
              <a:gd name="connsiteX5" fmla="*/ 301660 w 3402067"/>
              <a:gd name="connsiteY5" fmla="*/ 1443220 h 3639769"/>
              <a:gd name="connsiteX6" fmla="*/ 856660 w 3402067"/>
              <a:gd name="connsiteY6" fmla="*/ 103333 h 3639769"/>
              <a:gd name="connsiteX7" fmla="*/ 543404 w 3402067"/>
              <a:gd name="connsiteY7" fmla="*/ 0 h 3639769"/>
              <a:gd name="connsiteX8" fmla="*/ 792105 w 3402067"/>
              <a:gd name="connsiteY8" fmla="*/ 0 h 3639769"/>
              <a:gd name="connsiteX9" fmla="*/ 771790 w 3402067"/>
              <a:gd name="connsiteY9" fmla="*/ 18463 h 3639769"/>
              <a:gd name="connsiteX10" fmla="*/ 181636 w 3402067"/>
              <a:gd name="connsiteY10" fmla="*/ 1443221 h 3639769"/>
              <a:gd name="connsiteX11" fmla="*/ 2196548 w 3402067"/>
              <a:gd name="connsiteY11" fmla="*/ 3458133 h 3639769"/>
              <a:gd name="connsiteX12" fmla="*/ 3323104 w 3402067"/>
              <a:gd name="connsiteY12" fmla="*/ 3114018 h 3639769"/>
              <a:gd name="connsiteX13" fmla="*/ 3402067 w 3402067"/>
              <a:gd name="connsiteY13" fmla="*/ 3054971 h 3639769"/>
              <a:gd name="connsiteX14" fmla="*/ 3402067 w 3402067"/>
              <a:gd name="connsiteY14" fmla="*/ 3278358 h 3639769"/>
              <a:gd name="connsiteX15" fmla="*/ 3243553 w 3402067"/>
              <a:gd name="connsiteY15" fmla="*/ 3374658 h 3639769"/>
              <a:gd name="connsiteX16" fmla="*/ 2196548 w 3402067"/>
              <a:gd name="connsiteY16" fmla="*/ 3639769 h 3639769"/>
              <a:gd name="connsiteX17" fmla="*/ 0 w 3402067"/>
              <a:gd name="connsiteY17" fmla="*/ 1443221 h 3639769"/>
              <a:gd name="connsiteX18" fmla="*/ 501585 w 3402067"/>
              <a:gd name="connsiteY18" fmla="*/ 46013 h 363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02067" h="3639769">
                <a:moveTo>
                  <a:pt x="970354" y="0"/>
                </a:moveTo>
                <a:lnTo>
                  <a:pt x="3402067" y="0"/>
                </a:lnTo>
                <a:lnTo>
                  <a:pt x="3402067" y="2905229"/>
                </a:lnTo>
                <a:lnTo>
                  <a:pt x="3401871" y="2905407"/>
                </a:lnTo>
                <a:cubicBezTo>
                  <a:pt x="3074323" y="3175724"/>
                  <a:pt x="2654398" y="3338107"/>
                  <a:pt x="2196547" y="3338107"/>
                </a:cubicBezTo>
                <a:cubicBezTo>
                  <a:pt x="1150030" y="3338107"/>
                  <a:pt x="301660" y="2489737"/>
                  <a:pt x="301660" y="1443220"/>
                </a:cubicBezTo>
                <a:cubicBezTo>
                  <a:pt x="301660" y="919962"/>
                  <a:pt x="513753" y="446240"/>
                  <a:pt x="856660" y="103333"/>
                </a:cubicBezTo>
                <a:close/>
                <a:moveTo>
                  <a:pt x="543404" y="0"/>
                </a:moveTo>
                <a:lnTo>
                  <a:pt x="792105" y="0"/>
                </a:lnTo>
                <a:lnTo>
                  <a:pt x="771790" y="18463"/>
                </a:lnTo>
                <a:cubicBezTo>
                  <a:pt x="407163" y="383091"/>
                  <a:pt x="181636" y="886819"/>
                  <a:pt x="181636" y="1443221"/>
                </a:cubicBezTo>
                <a:cubicBezTo>
                  <a:pt x="181636" y="2556027"/>
                  <a:pt x="1083743" y="3458133"/>
                  <a:pt x="2196548" y="3458133"/>
                </a:cubicBezTo>
                <a:cubicBezTo>
                  <a:pt x="2613850" y="3458133"/>
                  <a:pt x="3001523" y="3331274"/>
                  <a:pt x="3323104" y="3114018"/>
                </a:cubicBezTo>
                <a:lnTo>
                  <a:pt x="3402067" y="3054971"/>
                </a:lnTo>
                <a:lnTo>
                  <a:pt x="3402067" y="3278358"/>
                </a:lnTo>
                <a:lnTo>
                  <a:pt x="3243553" y="3374658"/>
                </a:lnTo>
                <a:cubicBezTo>
                  <a:pt x="2932317" y="3543731"/>
                  <a:pt x="2575648" y="3639769"/>
                  <a:pt x="2196548" y="3639769"/>
                </a:cubicBezTo>
                <a:cubicBezTo>
                  <a:pt x="983428" y="3639769"/>
                  <a:pt x="0" y="2656341"/>
                  <a:pt x="0" y="1443221"/>
                </a:cubicBezTo>
                <a:cubicBezTo>
                  <a:pt x="0" y="912481"/>
                  <a:pt x="188234" y="425706"/>
                  <a:pt x="501585" y="46013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97" y="274424"/>
            <a:ext cx="1198800" cy="14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610" y="544512"/>
            <a:ext cx="9794189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610" y="2005012"/>
            <a:ext cx="979419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9610" y="6356350"/>
            <a:ext cx="2021790" cy="365125"/>
          </a:xfrm>
        </p:spPr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610" y="1577008"/>
            <a:ext cx="7236657" cy="1074945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610" y="2827699"/>
            <a:ext cx="7236657" cy="3528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9610" y="6356350"/>
            <a:ext cx="2021790" cy="365125"/>
          </a:xfrm>
        </p:spPr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97" y="274424"/>
            <a:ext cx="1198800" cy="14652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796268" y="-23892"/>
            <a:ext cx="3402067" cy="3639769"/>
          </a:xfrm>
          <a:custGeom>
            <a:avLst/>
            <a:gdLst>
              <a:gd name="connsiteX0" fmla="*/ 970354 w 3402067"/>
              <a:gd name="connsiteY0" fmla="*/ 0 h 3639769"/>
              <a:gd name="connsiteX1" fmla="*/ 3402067 w 3402067"/>
              <a:gd name="connsiteY1" fmla="*/ 0 h 3639769"/>
              <a:gd name="connsiteX2" fmla="*/ 3402067 w 3402067"/>
              <a:gd name="connsiteY2" fmla="*/ 2905229 h 3639769"/>
              <a:gd name="connsiteX3" fmla="*/ 3401871 w 3402067"/>
              <a:gd name="connsiteY3" fmla="*/ 2905407 h 3639769"/>
              <a:gd name="connsiteX4" fmla="*/ 2196547 w 3402067"/>
              <a:gd name="connsiteY4" fmla="*/ 3338107 h 3639769"/>
              <a:gd name="connsiteX5" fmla="*/ 301660 w 3402067"/>
              <a:gd name="connsiteY5" fmla="*/ 1443220 h 3639769"/>
              <a:gd name="connsiteX6" fmla="*/ 856660 w 3402067"/>
              <a:gd name="connsiteY6" fmla="*/ 103333 h 3639769"/>
              <a:gd name="connsiteX7" fmla="*/ 543404 w 3402067"/>
              <a:gd name="connsiteY7" fmla="*/ 0 h 3639769"/>
              <a:gd name="connsiteX8" fmla="*/ 792105 w 3402067"/>
              <a:gd name="connsiteY8" fmla="*/ 0 h 3639769"/>
              <a:gd name="connsiteX9" fmla="*/ 771790 w 3402067"/>
              <a:gd name="connsiteY9" fmla="*/ 18463 h 3639769"/>
              <a:gd name="connsiteX10" fmla="*/ 181636 w 3402067"/>
              <a:gd name="connsiteY10" fmla="*/ 1443221 h 3639769"/>
              <a:gd name="connsiteX11" fmla="*/ 2196548 w 3402067"/>
              <a:gd name="connsiteY11" fmla="*/ 3458133 h 3639769"/>
              <a:gd name="connsiteX12" fmla="*/ 3323104 w 3402067"/>
              <a:gd name="connsiteY12" fmla="*/ 3114018 h 3639769"/>
              <a:gd name="connsiteX13" fmla="*/ 3402067 w 3402067"/>
              <a:gd name="connsiteY13" fmla="*/ 3054971 h 3639769"/>
              <a:gd name="connsiteX14" fmla="*/ 3402067 w 3402067"/>
              <a:gd name="connsiteY14" fmla="*/ 3278358 h 3639769"/>
              <a:gd name="connsiteX15" fmla="*/ 3243553 w 3402067"/>
              <a:gd name="connsiteY15" fmla="*/ 3374658 h 3639769"/>
              <a:gd name="connsiteX16" fmla="*/ 2196548 w 3402067"/>
              <a:gd name="connsiteY16" fmla="*/ 3639769 h 3639769"/>
              <a:gd name="connsiteX17" fmla="*/ 0 w 3402067"/>
              <a:gd name="connsiteY17" fmla="*/ 1443221 h 3639769"/>
              <a:gd name="connsiteX18" fmla="*/ 501585 w 3402067"/>
              <a:gd name="connsiteY18" fmla="*/ 46013 h 363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02067" h="3639769">
                <a:moveTo>
                  <a:pt x="970354" y="0"/>
                </a:moveTo>
                <a:lnTo>
                  <a:pt x="3402067" y="0"/>
                </a:lnTo>
                <a:lnTo>
                  <a:pt x="3402067" y="2905229"/>
                </a:lnTo>
                <a:lnTo>
                  <a:pt x="3401871" y="2905407"/>
                </a:lnTo>
                <a:cubicBezTo>
                  <a:pt x="3074323" y="3175724"/>
                  <a:pt x="2654398" y="3338107"/>
                  <a:pt x="2196547" y="3338107"/>
                </a:cubicBezTo>
                <a:cubicBezTo>
                  <a:pt x="1150030" y="3338107"/>
                  <a:pt x="301660" y="2489737"/>
                  <a:pt x="301660" y="1443220"/>
                </a:cubicBezTo>
                <a:cubicBezTo>
                  <a:pt x="301660" y="919962"/>
                  <a:pt x="513753" y="446240"/>
                  <a:pt x="856660" y="103333"/>
                </a:cubicBezTo>
                <a:close/>
                <a:moveTo>
                  <a:pt x="543404" y="0"/>
                </a:moveTo>
                <a:lnTo>
                  <a:pt x="792105" y="0"/>
                </a:lnTo>
                <a:lnTo>
                  <a:pt x="771790" y="18463"/>
                </a:lnTo>
                <a:cubicBezTo>
                  <a:pt x="407163" y="383091"/>
                  <a:pt x="181636" y="886819"/>
                  <a:pt x="181636" y="1443221"/>
                </a:cubicBezTo>
                <a:cubicBezTo>
                  <a:pt x="181636" y="2556027"/>
                  <a:pt x="1083743" y="3458133"/>
                  <a:pt x="2196548" y="3458133"/>
                </a:cubicBezTo>
                <a:cubicBezTo>
                  <a:pt x="2613850" y="3458133"/>
                  <a:pt x="3001523" y="3331274"/>
                  <a:pt x="3323104" y="3114018"/>
                </a:cubicBezTo>
                <a:lnTo>
                  <a:pt x="3402067" y="3054971"/>
                </a:lnTo>
                <a:lnTo>
                  <a:pt x="3402067" y="3278358"/>
                </a:lnTo>
                <a:lnTo>
                  <a:pt x="3243553" y="3374658"/>
                </a:lnTo>
                <a:cubicBezTo>
                  <a:pt x="2932317" y="3543731"/>
                  <a:pt x="2575648" y="3639769"/>
                  <a:pt x="2196548" y="3639769"/>
                </a:cubicBezTo>
                <a:cubicBezTo>
                  <a:pt x="983428" y="3639769"/>
                  <a:pt x="0" y="2656341"/>
                  <a:pt x="0" y="1443221"/>
                </a:cubicBezTo>
                <a:cubicBezTo>
                  <a:pt x="0" y="912481"/>
                  <a:pt x="188234" y="425706"/>
                  <a:pt x="501585" y="46013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4512"/>
            <a:ext cx="10515600" cy="1325563"/>
          </a:xfrm>
        </p:spPr>
        <p:txBody>
          <a:bodyPr anchor="b"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6258"/>
            <a:ext cx="10515600" cy="4140092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788" y="274424"/>
            <a:ext cx="1198800" cy="14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610" y="544512"/>
            <a:ext cx="9794189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610" y="2005012"/>
            <a:ext cx="979419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9610" y="6356350"/>
            <a:ext cx="2021790" cy="365125"/>
          </a:xfrm>
        </p:spPr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610" y="1577008"/>
            <a:ext cx="7236657" cy="1074945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610" y="2827699"/>
            <a:ext cx="7236657" cy="3528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9610" y="6356350"/>
            <a:ext cx="2021790" cy="365125"/>
          </a:xfrm>
        </p:spPr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788" y="274424"/>
            <a:ext cx="1198800" cy="14652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796268" y="-23892"/>
            <a:ext cx="3402067" cy="3639769"/>
          </a:xfrm>
          <a:custGeom>
            <a:avLst/>
            <a:gdLst>
              <a:gd name="connsiteX0" fmla="*/ 970354 w 3402067"/>
              <a:gd name="connsiteY0" fmla="*/ 0 h 3639769"/>
              <a:gd name="connsiteX1" fmla="*/ 3402067 w 3402067"/>
              <a:gd name="connsiteY1" fmla="*/ 0 h 3639769"/>
              <a:gd name="connsiteX2" fmla="*/ 3402067 w 3402067"/>
              <a:gd name="connsiteY2" fmla="*/ 2905229 h 3639769"/>
              <a:gd name="connsiteX3" fmla="*/ 3401871 w 3402067"/>
              <a:gd name="connsiteY3" fmla="*/ 2905407 h 3639769"/>
              <a:gd name="connsiteX4" fmla="*/ 2196547 w 3402067"/>
              <a:gd name="connsiteY4" fmla="*/ 3338107 h 3639769"/>
              <a:gd name="connsiteX5" fmla="*/ 301660 w 3402067"/>
              <a:gd name="connsiteY5" fmla="*/ 1443220 h 3639769"/>
              <a:gd name="connsiteX6" fmla="*/ 856660 w 3402067"/>
              <a:gd name="connsiteY6" fmla="*/ 103333 h 3639769"/>
              <a:gd name="connsiteX7" fmla="*/ 543404 w 3402067"/>
              <a:gd name="connsiteY7" fmla="*/ 0 h 3639769"/>
              <a:gd name="connsiteX8" fmla="*/ 792105 w 3402067"/>
              <a:gd name="connsiteY8" fmla="*/ 0 h 3639769"/>
              <a:gd name="connsiteX9" fmla="*/ 771790 w 3402067"/>
              <a:gd name="connsiteY9" fmla="*/ 18463 h 3639769"/>
              <a:gd name="connsiteX10" fmla="*/ 181636 w 3402067"/>
              <a:gd name="connsiteY10" fmla="*/ 1443221 h 3639769"/>
              <a:gd name="connsiteX11" fmla="*/ 2196548 w 3402067"/>
              <a:gd name="connsiteY11" fmla="*/ 3458133 h 3639769"/>
              <a:gd name="connsiteX12" fmla="*/ 3323104 w 3402067"/>
              <a:gd name="connsiteY12" fmla="*/ 3114018 h 3639769"/>
              <a:gd name="connsiteX13" fmla="*/ 3402067 w 3402067"/>
              <a:gd name="connsiteY13" fmla="*/ 3054971 h 3639769"/>
              <a:gd name="connsiteX14" fmla="*/ 3402067 w 3402067"/>
              <a:gd name="connsiteY14" fmla="*/ 3278358 h 3639769"/>
              <a:gd name="connsiteX15" fmla="*/ 3243553 w 3402067"/>
              <a:gd name="connsiteY15" fmla="*/ 3374658 h 3639769"/>
              <a:gd name="connsiteX16" fmla="*/ 2196548 w 3402067"/>
              <a:gd name="connsiteY16" fmla="*/ 3639769 h 3639769"/>
              <a:gd name="connsiteX17" fmla="*/ 0 w 3402067"/>
              <a:gd name="connsiteY17" fmla="*/ 1443221 h 3639769"/>
              <a:gd name="connsiteX18" fmla="*/ 501585 w 3402067"/>
              <a:gd name="connsiteY18" fmla="*/ 46013 h 363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02067" h="3639769">
                <a:moveTo>
                  <a:pt x="970354" y="0"/>
                </a:moveTo>
                <a:lnTo>
                  <a:pt x="3402067" y="0"/>
                </a:lnTo>
                <a:lnTo>
                  <a:pt x="3402067" y="2905229"/>
                </a:lnTo>
                <a:lnTo>
                  <a:pt x="3401871" y="2905407"/>
                </a:lnTo>
                <a:cubicBezTo>
                  <a:pt x="3074323" y="3175724"/>
                  <a:pt x="2654398" y="3338107"/>
                  <a:pt x="2196547" y="3338107"/>
                </a:cubicBezTo>
                <a:cubicBezTo>
                  <a:pt x="1150030" y="3338107"/>
                  <a:pt x="301660" y="2489737"/>
                  <a:pt x="301660" y="1443220"/>
                </a:cubicBezTo>
                <a:cubicBezTo>
                  <a:pt x="301660" y="919962"/>
                  <a:pt x="513753" y="446240"/>
                  <a:pt x="856660" y="103333"/>
                </a:cubicBezTo>
                <a:close/>
                <a:moveTo>
                  <a:pt x="543404" y="0"/>
                </a:moveTo>
                <a:lnTo>
                  <a:pt x="792105" y="0"/>
                </a:lnTo>
                <a:lnTo>
                  <a:pt x="771790" y="18463"/>
                </a:lnTo>
                <a:cubicBezTo>
                  <a:pt x="407163" y="383091"/>
                  <a:pt x="181636" y="886819"/>
                  <a:pt x="181636" y="1443221"/>
                </a:cubicBezTo>
                <a:cubicBezTo>
                  <a:pt x="181636" y="2556027"/>
                  <a:pt x="1083743" y="3458133"/>
                  <a:pt x="2196548" y="3458133"/>
                </a:cubicBezTo>
                <a:cubicBezTo>
                  <a:pt x="2613850" y="3458133"/>
                  <a:pt x="3001523" y="3331274"/>
                  <a:pt x="3323104" y="3114018"/>
                </a:cubicBezTo>
                <a:lnTo>
                  <a:pt x="3402067" y="3054971"/>
                </a:lnTo>
                <a:lnTo>
                  <a:pt x="3402067" y="3278358"/>
                </a:lnTo>
                <a:lnTo>
                  <a:pt x="3243553" y="3374658"/>
                </a:lnTo>
                <a:cubicBezTo>
                  <a:pt x="2932317" y="3543731"/>
                  <a:pt x="2575648" y="3639769"/>
                  <a:pt x="2196548" y="3639769"/>
                </a:cubicBezTo>
                <a:cubicBezTo>
                  <a:pt x="983428" y="3639769"/>
                  <a:pt x="0" y="2656341"/>
                  <a:pt x="0" y="1443221"/>
                </a:cubicBezTo>
                <a:cubicBezTo>
                  <a:pt x="0" y="912481"/>
                  <a:pt x="188234" y="425706"/>
                  <a:pt x="501585" y="46013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08" y="274424"/>
            <a:ext cx="1198800" cy="14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610" y="544512"/>
            <a:ext cx="9794189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610" y="2005012"/>
            <a:ext cx="979419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9610" y="6356350"/>
            <a:ext cx="2021790" cy="365125"/>
          </a:xfrm>
        </p:spPr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610" y="1577008"/>
            <a:ext cx="7236657" cy="1074945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610" y="2827699"/>
            <a:ext cx="7236657" cy="3528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9610" y="6356350"/>
            <a:ext cx="2021790" cy="365125"/>
          </a:xfrm>
        </p:spPr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08" y="274424"/>
            <a:ext cx="1198800" cy="14652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796268" y="-23892"/>
            <a:ext cx="3402067" cy="3639769"/>
          </a:xfrm>
          <a:custGeom>
            <a:avLst/>
            <a:gdLst>
              <a:gd name="connsiteX0" fmla="*/ 970354 w 3402067"/>
              <a:gd name="connsiteY0" fmla="*/ 0 h 3639769"/>
              <a:gd name="connsiteX1" fmla="*/ 3402067 w 3402067"/>
              <a:gd name="connsiteY1" fmla="*/ 0 h 3639769"/>
              <a:gd name="connsiteX2" fmla="*/ 3402067 w 3402067"/>
              <a:gd name="connsiteY2" fmla="*/ 2905229 h 3639769"/>
              <a:gd name="connsiteX3" fmla="*/ 3401871 w 3402067"/>
              <a:gd name="connsiteY3" fmla="*/ 2905407 h 3639769"/>
              <a:gd name="connsiteX4" fmla="*/ 2196547 w 3402067"/>
              <a:gd name="connsiteY4" fmla="*/ 3338107 h 3639769"/>
              <a:gd name="connsiteX5" fmla="*/ 301660 w 3402067"/>
              <a:gd name="connsiteY5" fmla="*/ 1443220 h 3639769"/>
              <a:gd name="connsiteX6" fmla="*/ 856660 w 3402067"/>
              <a:gd name="connsiteY6" fmla="*/ 103333 h 3639769"/>
              <a:gd name="connsiteX7" fmla="*/ 543404 w 3402067"/>
              <a:gd name="connsiteY7" fmla="*/ 0 h 3639769"/>
              <a:gd name="connsiteX8" fmla="*/ 792105 w 3402067"/>
              <a:gd name="connsiteY8" fmla="*/ 0 h 3639769"/>
              <a:gd name="connsiteX9" fmla="*/ 771790 w 3402067"/>
              <a:gd name="connsiteY9" fmla="*/ 18463 h 3639769"/>
              <a:gd name="connsiteX10" fmla="*/ 181636 w 3402067"/>
              <a:gd name="connsiteY10" fmla="*/ 1443221 h 3639769"/>
              <a:gd name="connsiteX11" fmla="*/ 2196548 w 3402067"/>
              <a:gd name="connsiteY11" fmla="*/ 3458133 h 3639769"/>
              <a:gd name="connsiteX12" fmla="*/ 3323104 w 3402067"/>
              <a:gd name="connsiteY12" fmla="*/ 3114018 h 3639769"/>
              <a:gd name="connsiteX13" fmla="*/ 3402067 w 3402067"/>
              <a:gd name="connsiteY13" fmla="*/ 3054971 h 3639769"/>
              <a:gd name="connsiteX14" fmla="*/ 3402067 w 3402067"/>
              <a:gd name="connsiteY14" fmla="*/ 3278358 h 3639769"/>
              <a:gd name="connsiteX15" fmla="*/ 3243553 w 3402067"/>
              <a:gd name="connsiteY15" fmla="*/ 3374658 h 3639769"/>
              <a:gd name="connsiteX16" fmla="*/ 2196548 w 3402067"/>
              <a:gd name="connsiteY16" fmla="*/ 3639769 h 3639769"/>
              <a:gd name="connsiteX17" fmla="*/ 0 w 3402067"/>
              <a:gd name="connsiteY17" fmla="*/ 1443221 h 3639769"/>
              <a:gd name="connsiteX18" fmla="*/ 501585 w 3402067"/>
              <a:gd name="connsiteY18" fmla="*/ 46013 h 363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02067" h="3639769">
                <a:moveTo>
                  <a:pt x="970354" y="0"/>
                </a:moveTo>
                <a:lnTo>
                  <a:pt x="3402067" y="0"/>
                </a:lnTo>
                <a:lnTo>
                  <a:pt x="3402067" y="2905229"/>
                </a:lnTo>
                <a:lnTo>
                  <a:pt x="3401871" y="2905407"/>
                </a:lnTo>
                <a:cubicBezTo>
                  <a:pt x="3074323" y="3175724"/>
                  <a:pt x="2654398" y="3338107"/>
                  <a:pt x="2196547" y="3338107"/>
                </a:cubicBezTo>
                <a:cubicBezTo>
                  <a:pt x="1150030" y="3338107"/>
                  <a:pt x="301660" y="2489737"/>
                  <a:pt x="301660" y="1443220"/>
                </a:cubicBezTo>
                <a:cubicBezTo>
                  <a:pt x="301660" y="919962"/>
                  <a:pt x="513753" y="446240"/>
                  <a:pt x="856660" y="103333"/>
                </a:cubicBezTo>
                <a:close/>
                <a:moveTo>
                  <a:pt x="543404" y="0"/>
                </a:moveTo>
                <a:lnTo>
                  <a:pt x="792105" y="0"/>
                </a:lnTo>
                <a:lnTo>
                  <a:pt x="771790" y="18463"/>
                </a:lnTo>
                <a:cubicBezTo>
                  <a:pt x="407163" y="383091"/>
                  <a:pt x="181636" y="886819"/>
                  <a:pt x="181636" y="1443221"/>
                </a:cubicBezTo>
                <a:cubicBezTo>
                  <a:pt x="181636" y="2556027"/>
                  <a:pt x="1083743" y="3458133"/>
                  <a:pt x="2196548" y="3458133"/>
                </a:cubicBezTo>
                <a:cubicBezTo>
                  <a:pt x="2613850" y="3458133"/>
                  <a:pt x="3001523" y="3331274"/>
                  <a:pt x="3323104" y="3114018"/>
                </a:cubicBezTo>
                <a:lnTo>
                  <a:pt x="3402067" y="3054971"/>
                </a:lnTo>
                <a:lnTo>
                  <a:pt x="3402067" y="3278358"/>
                </a:lnTo>
                <a:lnTo>
                  <a:pt x="3243553" y="3374658"/>
                </a:lnTo>
                <a:cubicBezTo>
                  <a:pt x="2932317" y="3543731"/>
                  <a:pt x="2575648" y="3639769"/>
                  <a:pt x="2196548" y="3639769"/>
                </a:cubicBezTo>
                <a:cubicBezTo>
                  <a:pt x="983428" y="3639769"/>
                  <a:pt x="0" y="2656341"/>
                  <a:pt x="0" y="1443221"/>
                </a:cubicBezTo>
                <a:cubicBezTo>
                  <a:pt x="0" y="912481"/>
                  <a:pt x="188234" y="425706"/>
                  <a:pt x="501585" y="46013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09" y="277689"/>
            <a:ext cx="1198800" cy="1464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610" y="544512"/>
            <a:ext cx="9794189" cy="1325563"/>
          </a:xfrm>
        </p:spPr>
        <p:txBody>
          <a:bodyPr anchor="b"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610" y="2005012"/>
            <a:ext cx="979419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59610" y="6356350"/>
            <a:ext cx="2021790" cy="365125"/>
          </a:xfrm>
        </p:spPr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44512"/>
            <a:ext cx="6252699" cy="1325563"/>
          </a:xfrm>
        </p:spPr>
        <p:txBody>
          <a:bodyPr anchor="b"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5012"/>
            <a:ext cx="6252699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90900" y="1660455"/>
            <a:ext cx="5106705" cy="5217528"/>
          </a:xfrm>
          <a:custGeom>
            <a:avLst/>
            <a:gdLst>
              <a:gd name="connsiteX0" fmla="*/ 3252915 w 5106705"/>
              <a:gd name="connsiteY0" fmla="*/ 446735 h 5217528"/>
              <a:gd name="connsiteX1" fmla="*/ 5037906 w 5106705"/>
              <a:gd name="connsiteY1" fmla="*/ 1087531 h 5217528"/>
              <a:gd name="connsiteX2" fmla="*/ 5106705 w 5106705"/>
              <a:gd name="connsiteY2" fmla="*/ 1150059 h 5217528"/>
              <a:gd name="connsiteX3" fmla="*/ 5106705 w 5106705"/>
              <a:gd name="connsiteY3" fmla="*/ 5217528 h 5217528"/>
              <a:gd name="connsiteX4" fmla="*/ 1250782 w 5106705"/>
              <a:gd name="connsiteY4" fmla="*/ 5217528 h 5217528"/>
              <a:gd name="connsiteX5" fmla="*/ 1087531 w 5106705"/>
              <a:gd name="connsiteY5" fmla="*/ 5037906 h 5217528"/>
              <a:gd name="connsiteX6" fmla="*/ 446736 w 5106705"/>
              <a:gd name="connsiteY6" fmla="*/ 3252915 h 5217528"/>
              <a:gd name="connsiteX7" fmla="*/ 3252915 w 5106705"/>
              <a:gd name="connsiteY7" fmla="*/ 446735 h 5217528"/>
              <a:gd name="connsiteX8" fmla="*/ 3252916 w 5106705"/>
              <a:gd name="connsiteY8" fmla="*/ 0 h 5217528"/>
              <a:gd name="connsiteX9" fmla="*/ 5071652 w 5106705"/>
              <a:gd name="connsiteY9" fmla="*/ 555547 h 5217528"/>
              <a:gd name="connsiteX10" fmla="*/ 5106705 w 5106705"/>
              <a:gd name="connsiteY10" fmla="*/ 581759 h 5217528"/>
              <a:gd name="connsiteX11" fmla="*/ 5106705 w 5106705"/>
              <a:gd name="connsiteY11" fmla="*/ 917272 h 5217528"/>
              <a:gd name="connsiteX12" fmla="*/ 4921258 w 5106705"/>
              <a:gd name="connsiteY12" fmla="*/ 778597 h 5217528"/>
              <a:gd name="connsiteX13" fmla="*/ 3252916 w 5106705"/>
              <a:gd name="connsiteY13" fmla="*/ 268989 h 5217528"/>
              <a:gd name="connsiteX14" fmla="*/ 268989 w 5106705"/>
              <a:gd name="connsiteY14" fmla="*/ 3252917 h 5217528"/>
              <a:gd name="connsiteX15" fmla="*/ 950373 w 5106705"/>
              <a:gd name="connsiteY15" fmla="*/ 5150972 h 5217528"/>
              <a:gd name="connsiteX16" fmla="*/ 1010864 w 5106705"/>
              <a:gd name="connsiteY16" fmla="*/ 5217528 h 5217528"/>
              <a:gd name="connsiteX17" fmla="*/ 664631 w 5106705"/>
              <a:gd name="connsiteY17" fmla="*/ 5217528 h 5217528"/>
              <a:gd name="connsiteX18" fmla="*/ 555547 w 5106705"/>
              <a:gd name="connsiteY18" fmla="*/ 5071652 h 5217528"/>
              <a:gd name="connsiteX19" fmla="*/ 0 w 5106705"/>
              <a:gd name="connsiteY19" fmla="*/ 3252917 h 5217528"/>
              <a:gd name="connsiteX20" fmla="*/ 3252916 w 5106705"/>
              <a:gd name="connsiteY20" fmla="*/ 0 h 521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06705" h="5217528">
                <a:moveTo>
                  <a:pt x="3252915" y="446735"/>
                </a:moveTo>
                <a:cubicBezTo>
                  <a:pt x="3930957" y="446735"/>
                  <a:pt x="4552833" y="687212"/>
                  <a:pt x="5037906" y="1087531"/>
                </a:cubicBezTo>
                <a:lnTo>
                  <a:pt x="5106705" y="1150059"/>
                </a:lnTo>
                <a:lnTo>
                  <a:pt x="5106705" y="5217528"/>
                </a:lnTo>
                <a:lnTo>
                  <a:pt x="1250782" y="5217528"/>
                </a:lnTo>
                <a:lnTo>
                  <a:pt x="1087531" y="5037906"/>
                </a:lnTo>
                <a:cubicBezTo>
                  <a:pt x="687213" y="4552833"/>
                  <a:pt x="446736" y="3930957"/>
                  <a:pt x="446736" y="3252915"/>
                </a:cubicBezTo>
                <a:cubicBezTo>
                  <a:pt x="446736" y="1703105"/>
                  <a:pt x="1703105" y="446735"/>
                  <a:pt x="3252915" y="446735"/>
                </a:cubicBezTo>
                <a:close/>
                <a:moveTo>
                  <a:pt x="3252916" y="0"/>
                </a:moveTo>
                <a:cubicBezTo>
                  <a:pt x="3926617" y="0"/>
                  <a:pt x="4552483" y="204804"/>
                  <a:pt x="5071652" y="555547"/>
                </a:cubicBezTo>
                <a:lnTo>
                  <a:pt x="5106705" y="581759"/>
                </a:lnTo>
                <a:lnTo>
                  <a:pt x="5106705" y="917272"/>
                </a:lnTo>
                <a:lnTo>
                  <a:pt x="4921258" y="778597"/>
                </a:lnTo>
                <a:cubicBezTo>
                  <a:pt x="4445020" y="456857"/>
                  <a:pt x="3870908" y="268989"/>
                  <a:pt x="3252916" y="268989"/>
                </a:cubicBezTo>
                <a:cubicBezTo>
                  <a:pt x="1604939" y="268989"/>
                  <a:pt x="268989" y="1604940"/>
                  <a:pt x="268989" y="3252917"/>
                </a:cubicBezTo>
                <a:cubicBezTo>
                  <a:pt x="268989" y="3973907"/>
                  <a:pt x="524699" y="4635173"/>
                  <a:pt x="950373" y="5150972"/>
                </a:cubicBezTo>
                <a:lnTo>
                  <a:pt x="1010864" y="5217528"/>
                </a:lnTo>
                <a:lnTo>
                  <a:pt x="664631" y="5217528"/>
                </a:lnTo>
                <a:lnTo>
                  <a:pt x="555547" y="5071652"/>
                </a:lnTo>
                <a:cubicBezTo>
                  <a:pt x="204804" y="4552484"/>
                  <a:pt x="0" y="3926617"/>
                  <a:pt x="0" y="3252917"/>
                </a:cubicBezTo>
                <a:cubicBezTo>
                  <a:pt x="0" y="1456381"/>
                  <a:pt x="1456380" y="0"/>
                  <a:pt x="3252916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r>
              <a:rPr lang="et-EE"/>
              <a:t>Pildi lisamiseks klõpsake ikooni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4512"/>
            <a:ext cx="10515600" cy="1325563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02112" y="3429001"/>
            <a:ext cx="3689888" cy="3429001"/>
          </a:xfrm>
          <a:custGeom>
            <a:avLst/>
            <a:gdLst>
              <a:gd name="connsiteX0" fmla="*/ 0 w 3689888"/>
              <a:gd name="connsiteY0" fmla="*/ 0 h 3429001"/>
              <a:gd name="connsiteX1" fmla="*/ 3689888 w 3689888"/>
              <a:gd name="connsiteY1" fmla="*/ 0 h 3429001"/>
              <a:gd name="connsiteX2" fmla="*/ 3689888 w 3689888"/>
              <a:gd name="connsiteY2" fmla="*/ 3429001 h 3429001"/>
              <a:gd name="connsiteX3" fmla="*/ 0 w 3689888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9888" h="3429001">
                <a:moveTo>
                  <a:pt x="0" y="0"/>
                </a:moveTo>
                <a:lnTo>
                  <a:pt x="3689888" y="0"/>
                </a:lnTo>
                <a:lnTo>
                  <a:pt x="3689888" y="3429001"/>
                </a:lnTo>
                <a:lnTo>
                  <a:pt x="0" y="3429001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0042" y="2129079"/>
            <a:ext cx="6150184" cy="4748901"/>
          </a:xfrm>
          <a:custGeom>
            <a:avLst/>
            <a:gdLst>
              <a:gd name="connsiteX0" fmla="*/ 0 w 6150184"/>
              <a:gd name="connsiteY0" fmla="*/ 0 h 4748901"/>
              <a:gd name="connsiteX1" fmla="*/ 6150184 w 6150184"/>
              <a:gd name="connsiteY1" fmla="*/ 0 h 4748901"/>
              <a:gd name="connsiteX2" fmla="*/ 6150184 w 6150184"/>
              <a:gd name="connsiteY2" fmla="*/ 4748901 h 4748901"/>
              <a:gd name="connsiteX3" fmla="*/ 0 w 6150184"/>
              <a:gd name="connsiteY3" fmla="*/ 4748901 h 474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184" h="4748901">
                <a:moveTo>
                  <a:pt x="0" y="0"/>
                </a:moveTo>
                <a:lnTo>
                  <a:pt x="6150184" y="0"/>
                </a:lnTo>
                <a:lnTo>
                  <a:pt x="6150184" y="4748901"/>
                </a:lnTo>
                <a:lnTo>
                  <a:pt x="0" y="4748901"/>
                </a:lnTo>
                <a:close/>
              </a:path>
            </a:pathLst>
          </a:custGeom>
        </p:spPr>
      </p:pic>
      <p:sp>
        <p:nvSpPr>
          <p:cNvPr id="67" name="Picture Placeholder 66"/>
          <p:cNvSpPr>
            <a:spLocks noGrp="1"/>
          </p:cNvSpPr>
          <p:nvPr>
            <p:ph type="pic" sz="quarter" idx="10"/>
          </p:nvPr>
        </p:nvSpPr>
        <p:spPr>
          <a:xfrm>
            <a:off x="1100917" y="602769"/>
            <a:ext cx="4956176" cy="4956176"/>
          </a:xfrm>
          <a:custGeom>
            <a:avLst/>
            <a:gdLst>
              <a:gd name="connsiteX0" fmla="*/ 2478087 w 4956176"/>
              <a:gd name="connsiteY0" fmla="*/ 340325 h 4956176"/>
              <a:gd name="connsiteX1" fmla="*/ 4615849 w 4956176"/>
              <a:gd name="connsiteY1" fmla="*/ 2478087 h 4956176"/>
              <a:gd name="connsiteX2" fmla="*/ 2478087 w 4956176"/>
              <a:gd name="connsiteY2" fmla="*/ 4615849 h 4956176"/>
              <a:gd name="connsiteX3" fmla="*/ 340325 w 4956176"/>
              <a:gd name="connsiteY3" fmla="*/ 2478087 h 4956176"/>
              <a:gd name="connsiteX4" fmla="*/ 2478087 w 4956176"/>
              <a:gd name="connsiteY4" fmla="*/ 340325 h 4956176"/>
              <a:gd name="connsiteX5" fmla="*/ 2478088 w 4956176"/>
              <a:gd name="connsiteY5" fmla="*/ 204917 h 4956176"/>
              <a:gd name="connsiteX6" fmla="*/ 204917 w 4956176"/>
              <a:gd name="connsiteY6" fmla="*/ 2478088 h 4956176"/>
              <a:gd name="connsiteX7" fmla="*/ 2478088 w 4956176"/>
              <a:gd name="connsiteY7" fmla="*/ 4751259 h 4956176"/>
              <a:gd name="connsiteX8" fmla="*/ 4751259 w 4956176"/>
              <a:gd name="connsiteY8" fmla="*/ 2478088 h 4956176"/>
              <a:gd name="connsiteX9" fmla="*/ 2478088 w 4956176"/>
              <a:gd name="connsiteY9" fmla="*/ 204917 h 4956176"/>
              <a:gd name="connsiteX10" fmla="*/ 2478088 w 4956176"/>
              <a:gd name="connsiteY10" fmla="*/ 0 h 4956176"/>
              <a:gd name="connsiteX11" fmla="*/ 4956176 w 4956176"/>
              <a:gd name="connsiteY11" fmla="*/ 2478088 h 4956176"/>
              <a:gd name="connsiteX12" fmla="*/ 2478088 w 4956176"/>
              <a:gd name="connsiteY12" fmla="*/ 4956176 h 4956176"/>
              <a:gd name="connsiteX13" fmla="*/ 0 w 4956176"/>
              <a:gd name="connsiteY13" fmla="*/ 2478088 h 4956176"/>
              <a:gd name="connsiteX14" fmla="*/ 2478088 w 4956176"/>
              <a:gd name="connsiteY14" fmla="*/ 0 h 495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56176" h="4956176">
                <a:moveTo>
                  <a:pt x="2478087" y="340325"/>
                </a:moveTo>
                <a:cubicBezTo>
                  <a:pt x="3658740" y="340325"/>
                  <a:pt x="4615849" y="1297434"/>
                  <a:pt x="4615849" y="2478087"/>
                </a:cubicBezTo>
                <a:cubicBezTo>
                  <a:pt x="4615849" y="3658740"/>
                  <a:pt x="3658740" y="4615849"/>
                  <a:pt x="2478087" y="4615849"/>
                </a:cubicBezTo>
                <a:cubicBezTo>
                  <a:pt x="1297434" y="4615849"/>
                  <a:pt x="340325" y="3658740"/>
                  <a:pt x="340325" y="2478087"/>
                </a:cubicBezTo>
                <a:cubicBezTo>
                  <a:pt x="340325" y="1297434"/>
                  <a:pt x="1297434" y="340325"/>
                  <a:pt x="2478087" y="340325"/>
                </a:cubicBezTo>
                <a:close/>
                <a:moveTo>
                  <a:pt x="2478088" y="204917"/>
                </a:moveTo>
                <a:cubicBezTo>
                  <a:pt x="1222651" y="204917"/>
                  <a:pt x="204917" y="1222651"/>
                  <a:pt x="204917" y="2478088"/>
                </a:cubicBezTo>
                <a:cubicBezTo>
                  <a:pt x="204917" y="3733526"/>
                  <a:pt x="1222651" y="4751259"/>
                  <a:pt x="2478088" y="4751259"/>
                </a:cubicBezTo>
                <a:cubicBezTo>
                  <a:pt x="3733526" y="4751259"/>
                  <a:pt x="4751259" y="3733526"/>
                  <a:pt x="4751259" y="2478088"/>
                </a:cubicBezTo>
                <a:cubicBezTo>
                  <a:pt x="4751259" y="1222651"/>
                  <a:pt x="3733526" y="204917"/>
                  <a:pt x="2478088" y="204917"/>
                </a:cubicBezTo>
                <a:close/>
                <a:moveTo>
                  <a:pt x="2478088" y="0"/>
                </a:moveTo>
                <a:cubicBezTo>
                  <a:pt x="3846698" y="0"/>
                  <a:pt x="4956176" y="1109478"/>
                  <a:pt x="4956176" y="2478088"/>
                </a:cubicBezTo>
                <a:cubicBezTo>
                  <a:pt x="4956176" y="3846698"/>
                  <a:pt x="3846698" y="4956176"/>
                  <a:pt x="2478088" y="4956176"/>
                </a:cubicBezTo>
                <a:cubicBezTo>
                  <a:pt x="1109478" y="4956176"/>
                  <a:pt x="0" y="3846698"/>
                  <a:pt x="0" y="2478088"/>
                </a:cubicBezTo>
                <a:cubicBezTo>
                  <a:pt x="0" y="1109478"/>
                  <a:pt x="1109478" y="0"/>
                  <a:pt x="2478088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r>
              <a:rPr lang="et-EE"/>
              <a:t>Pildi lisamiseks klõpsake ikooni</a:t>
            </a:r>
            <a:endParaRPr lang="en-US"/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6896746" y="4102492"/>
            <a:ext cx="4788977" cy="1456453"/>
          </a:xfr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70" name="Text Placeholder 2"/>
          <p:cNvSpPr>
            <a:spLocks noGrp="1"/>
          </p:cNvSpPr>
          <p:nvPr>
            <p:ph type="body" idx="1"/>
          </p:nvPr>
        </p:nvSpPr>
        <p:spPr>
          <a:xfrm>
            <a:off x="6896746" y="5692296"/>
            <a:ext cx="4788977" cy="39735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55282" cy="6905770"/>
          </a:xfrm>
          <a:custGeom>
            <a:avLst/>
            <a:gdLst>
              <a:gd name="connsiteX0" fmla="*/ 0 w 9355282"/>
              <a:gd name="connsiteY0" fmla="*/ 0 h 6905770"/>
              <a:gd name="connsiteX1" fmla="*/ 9355282 w 9355282"/>
              <a:gd name="connsiteY1" fmla="*/ 0 h 6905770"/>
              <a:gd name="connsiteX2" fmla="*/ 9355282 w 9355282"/>
              <a:gd name="connsiteY2" fmla="*/ 6905770 h 6905770"/>
              <a:gd name="connsiteX3" fmla="*/ 0 w 9355282"/>
              <a:gd name="connsiteY3" fmla="*/ 6905770 h 690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55282" h="6905770">
                <a:moveTo>
                  <a:pt x="0" y="0"/>
                </a:moveTo>
                <a:lnTo>
                  <a:pt x="9355282" y="0"/>
                </a:lnTo>
                <a:lnTo>
                  <a:pt x="9355282" y="6905770"/>
                </a:lnTo>
                <a:lnTo>
                  <a:pt x="0" y="690577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7778750" cy="3342322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177790"/>
            <a:ext cx="7778750" cy="91186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0042" y="2129079"/>
            <a:ext cx="6150184" cy="4748901"/>
          </a:xfrm>
          <a:custGeom>
            <a:avLst/>
            <a:gdLst>
              <a:gd name="connsiteX0" fmla="*/ 0 w 6150184"/>
              <a:gd name="connsiteY0" fmla="*/ 0 h 4748901"/>
              <a:gd name="connsiteX1" fmla="*/ 6150184 w 6150184"/>
              <a:gd name="connsiteY1" fmla="*/ 0 h 4748901"/>
              <a:gd name="connsiteX2" fmla="*/ 6150184 w 6150184"/>
              <a:gd name="connsiteY2" fmla="*/ 4748901 h 4748901"/>
              <a:gd name="connsiteX3" fmla="*/ 0 w 6150184"/>
              <a:gd name="connsiteY3" fmla="*/ 4748901 h 474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184" h="4748901">
                <a:moveTo>
                  <a:pt x="0" y="0"/>
                </a:moveTo>
                <a:lnTo>
                  <a:pt x="6150184" y="0"/>
                </a:lnTo>
                <a:lnTo>
                  <a:pt x="6150184" y="4748901"/>
                </a:lnTo>
                <a:lnTo>
                  <a:pt x="0" y="4748901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6746" y="4102492"/>
            <a:ext cx="4788977" cy="1456453"/>
          </a:xfr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6746" y="5692296"/>
            <a:ext cx="4788977" cy="39735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50" r:id="rId3"/>
    <p:sldLayoutId id="2147483679" r:id="rId4"/>
    <p:sldLayoutId id="2147483677" r:id="rId5"/>
    <p:sldLayoutId id="2147483675" r:id="rId6"/>
    <p:sldLayoutId id="2147483676" r:id="rId7"/>
    <p:sldLayoutId id="2147483651" r:id="rId8"/>
    <p:sldLayoutId id="2147483661" r:id="rId9"/>
    <p:sldLayoutId id="2147483652" r:id="rId10"/>
    <p:sldLayoutId id="2147483653" r:id="rId11"/>
    <p:sldLayoutId id="2147483654" r:id="rId12"/>
    <p:sldLayoutId id="2147483655" r:id="rId13"/>
    <p:sldLayoutId id="2147483660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2"/>
          </a:solidFill>
          <a:latin typeface="Raleway ExtraBold" charset="0"/>
          <a:ea typeface="Raleway ExtraBold" charset="0"/>
          <a:cs typeface="Raleway Extra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Raleway" charset="0"/>
          <a:ea typeface="Raleway" charset="0"/>
          <a:cs typeface="Raleway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Raleway" charset="0"/>
          <a:ea typeface="Raleway" charset="0"/>
          <a:cs typeface="Raleway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Raleway" charset="0"/>
          <a:ea typeface="Raleway" charset="0"/>
          <a:cs typeface="Raleway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Raleway" charset="0"/>
          <a:ea typeface="Raleway" charset="0"/>
          <a:cs typeface="Raleway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Raleway" charset="0"/>
          <a:ea typeface="Raleway" charset="0"/>
          <a:cs typeface="Raleway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6463D-1076-AC4A-A799-5F997EE6BF7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F5683-6BF6-1640-804D-437F0B49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4" r:id="rId3"/>
    <p:sldLayoutId id="2147483705" r:id="rId4"/>
    <p:sldLayoutId id="2147483700" r:id="rId5"/>
    <p:sldLayoutId id="2147483706" r:id="rId6"/>
    <p:sldLayoutId id="2147483699" r:id="rId7"/>
    <p:sldLayoutId id="2147483707" r:id="rId8"/>
    <p:sldLayoutId id="2147483701" r:id="rId9"/>
    <p:sldLayoutId id="2147483708" r:id="rId10"/>
    <p:sldLayoutId id="2147483702" r:id="rId11"/>
    <p:sldLayoutId id="2147483709" r:id="rId12"/>
    <p:sldLayoutId id="2147483703" r:id="rId13"/>
    <p:sldLayoutId id="2147483710" r:id="rId14"/>
    <p:sldLayoutId id="2147483704" r:id="rId15"/>
    <p:sldLayoutId id="214748371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2"/>
          </a:solidFill>
          <a:latin typeface="Raleway ExtraBold" charset="0"/>
          <a:ea typeface="Raleway ExtraBold" charset="0"/>
          <a:cs typeface="Raleway Extra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Raleway" charset="0"/>
          <a:ea typeface="Raleway" charset="0"/>
          <a:cs typeface="Raleway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Raleway" charset="0"/>
          <a:ea typeface="Raleway" charset="0"/>
          <a:cs typeface="Raleway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Raleway" charset="0"/>
          <a:ea typeface="Raleway" charset="0"/>
          <a:cs typeface="Raleway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Raleway" charset="0"/>
          <a:ea typeface="Raleway" charset="0"/>
          <a:cs typeface="Raleway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Raleway" charset="0"/>
          <a:ea typeface="Raleway" charset="0"/>
          <a:cs typeface="Raleway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ttja.ee/ariklient/ehitised-ehitamine/ventilatsioonisusteemide-too-viiruse-tokestamiseks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www.riigiteataja.ee/akt/126112020018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youtube.com/watch?v=MyOQ3Y21uWg" TargetMode="External"/><Relationship Id="rId5" Type="http://schemas.openxmlformats.org/officeDocument/2006/relationships/hyperlink" Target="https://ttja.ee/ariklient/ametist/ametist/koolitused-infopaevad#veebiseminar-kuidas" TargetMode="External"/><Relationship Id="rId4" Type="http://schemas.openxmlformats.org/officeDocument/2006/relationships/hyperlink" Target="https://ttja.ee/ru/rabota-sistem-ventilyacii-dlya-predotvrascheniya-virus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who.int/publications/i/item/9789240021280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iina.Tamm@ttja.ee" TargetMode="External"/><Relationship Id="rId2" Type="http://schemas.openxmlformats.org/officeDocument/2006/relationships/hyperlink" Target="mailto:Info@ttja.ee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544513"/>
            <a:ext cx="6724651" cy="1435290"/>
          </a:xfrm>
        </p:spPr>
        <p:txBody>
          <a:bodyPr anchor="b">
            <a:normAutofit fontScale="90000"/>
          </a:bodyPr>
          <a:lstStyle/>
          <a:p>
            <a:r>
              <a:rPr lang="et-EE" dirty="0"/>
              <a:t>Ventilatsioonisüsteemide käitamine COVID-19 olukorras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662030" y="2793535"/>
            <a:ext cx="6252699" cy="3519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/>
              <a:t>Riina Tamm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sz="2400" dirty="0"/>
              <a:t>Tarbijakaitse ja Tehnilise Järelevalve Amet</a:t>
            </a:r>
          </a:p>
          <a:p>
            <a:pPr marL="0" indent="0">
              <a:buNone/>
            </a:pPr>
            <a:endParaRPr lang="et-EE" sz="2400" dirty="0"/>
          </a:p>
          <a:p>
            <a:pPr marL="0" indent="0">
              <a:buNone/>
            </a:pPr>
            <a:r>
              <a:rPr lang="et-EE" sz="2400" dirty="0"/>
              <a:t>19.08.2021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7038" r="27629" b="-2"/>
          <a:stretch/>
        </p:blipFill>
        <p:spPr>
          <a:xfrm>
            <a:off x="7090900" y="1660455"/>
            <a:ext cx="5106705" cy="5217528"/>
          </a:xfrm>
          <a:noFill/>
        </p:spPr>
      </p:pic>
    </p:spTree>
    <p:extLst>
      <p:ext uri="{BB962C8B-B14F-4D97-AF65-F5344CB8AC3E}">
        <p14:creationId xmlns:p14="http://schemas.microsoft.com/office/powerpoint/2010/main" val="84535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493" y="518734"/>
            <a:ext cx="9794189" cy="831527"/>
          </a:xfrm>
        </p:spPr>
        <p:txBody>
          <a:bodyPr anchor="b">
            <a:normAutofit/>
          </a:bodyPr>
          <a:lstStyle/>
          <a:p>
            <a:r>
              <a:rPr lang="et-EE" dirty="0"/>
              <a:t>Nõuded COVID-19 olukorras: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339" y="1618388"/>
            <a:ext cx="9120226" cy="4811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t-EE" sz="1600" dirty="0"/>
              <a:t>Majandus ja taristuministri määrus nr. 8 „</a:t>
            </a:r>
            <a:r>
              <a:rPr lang="fi-FI" sz="1600" dirty="0" err="1"/>
              <a:t>Hoolekandeasutuse</a:t>
            </a:r>
            <a:r>
              <a:rPr lang="fi-FI" sz="1600" dirty="0"/>
              <a:t> </a:t>
            </a:r>
            <a:r>
              <a:rPr lang="fi-FI" sz="1600" dirty="0" err="1"/>
              <a:t>hoone</a:t>
            </a:r>
            <a:r>
              <a:rPr lang="fi-FI" sz="1600" dirty="0"/>
              <a:t> ja sisekliima </a:t>
            </a:r>
            <a:r>
              <a:rPr lang="fi-FI" sz="1600" dirty="0" err="1"/>
              <a:t>tagamisega</a:t>
            </a:r>
            <a:r>
              <a:rPr lang="fi-FI" sz="1600" dirty="0"/>
              <a:t> </a:t>
            </a:r>
            <a:r>
              <a:rPr lang="fi-FI" sz="1600" dirty="0" err="1"/>
              <a:t>mitteelamu</a:t>
            </a:r>
            <a:r>
              <a:rPr lang="fi-FI" sz="1600" dirty="0"/>
              <a:t> </a:t>
            </a:r>
            <a:r>
              <a:rPr lang="fi-FI" sz="1600" dirty="0" err="1"/>
              <a:t>ventileerimise</a:t>
            </a:r>
            <a:r>
              <a:rPr lang="fi-FI" sz="1600" dirty="0"/>
              <a:t> ja </a:t>
            </a:r>
            <a:r>
              <a:rPr lang="fi-FI" sz="1600" dirty="0" err="1"/>
              <a:t>tuulutamise</a:t>
            </a:r>
            <a:r>
              <a:rPr lang="fi-FI" sz="1600" dirty="0"/>
              <a:t> </a:t>
            </a:r>
            <a:r>
              <a:rPr lang="fi-FI" sz="1600" dirty="0" err="1"/>
              <a:t>nõuded</a:t>
            </a:r>
            <a:r>
              <a:rPr lang="et-EE" sz="1600" dirty="0"/>
              <a:t>“ (</a:t>
            </a:r>
            <a:r>
              <a:rPr lang="et-EE" sz="1600" dirty="0">
                <a:hlinkClick r:id="rId2"/>
              </a:rPr>
              <a:t>https://www.riigiteataja.ee/akt/126112020018</a:t>
            </a:r>
            <a:r>
              <a:rPr lang="et-EE" sz="1600" dirty="0"/>
              <a:t>) </a:t>
            </a:r>
          </a:p>
          <a:p>
            <a:pPr>
              <a:lnSpc>
                <a:spcPct val="150000"/>
              </a:lnSpc>
            </a:pPr>
            <a:r>
              <a:rPr lang="et-EE" sz="1600" dirty="0"/>
              <a:t>Määrus kehtib hoonetes, mis on kasutuses vähemalt 60% ulatuses. </a:t>
            </a:r>
          </a:p>
          <a:p>
            <a:pPr>
              <a:lnSpc>
                <a:spcPct val="150000"/>
              </a:lnSpc>
            </a:pPr>
            <a:r>
              <a:rPr lang="et-EE" sz="1600" b="1" dirty="0">
                <a:hlinkClick r:id="rId3"/>
              </a:rPr>
              <a:t>Ventilatsioonisüsteemide töö viiruse tõkestamiseks | Tarbijakaitse ja Tehnilise Järelevalve Amet (ttja.ee)</a:t>
            </a:r>
            <a:endParaRPr lang="et-EE" sz="1600" b="1" dirty="0"/>
          </a:p>
          <a:p>
            <a:pPr marL="0" indent="0">
              <a:lnSpc>
                <a:spcPct val="150000"/>
              </a:lnSpc>
              <a:buNone/>
            </a:pPr>
            <a:r>
              <a:rPr lang="et-EE" sz="1600" dirty="0"/>
              <a:t>Lingilt leiab: - määrust 8 selgitava juhendi ning TTJA/TTÜ/</a:t>
            </a:r>
            <a:r>
              <a:rPr lang="et-EE" sz="1600" dirty="0" err="1"/>
              <a:t>RKAS-i</a:t>
            </a:r>
            <a:r>
              <a:rPr lang="et-EE" sz="1600" dirty="0"/>
              <a:t> teabelehe koolidele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t-EE" sz="1100" dirty="0"/>
              <a:t>Teabelehe venekeelne versioon: </a:t>
            </a:r>
            <a:r>
              <a:rPr lang="ru-RU" sz="1100" dirty="0">
                <a:hlinkClick r:id="rId4"/>
              </a:rPr>
              <a:t>Работа систем вентиляции для предотвращения вирусов | Департамент защиты прав потребителей и технического надзора (ttja.ee)</a:t>
            </a:r>
            <a:endParaRPr lang="et-EE" sz="11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1600" dirty="0"/>
              <a:t>22.04 toimus üldine seminar kuidas viirus levib ja miks on ventilatsioon oluline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t-EE" sz="1400" dirty="0">
                <a:hlinkClick r:id="rId5"/>
              </a:rPr>
              <a:t>Veebiseminaride ja infopäevade materjalid | Tarbijakaitse ja Tehnilise Järelevalve Amet (ttja.ee)</a:t>
            </a:r>
            <a:r>
              <a:rPr lang="et-EE" sz="1400" dirty="0"/>
              <a:t>  ja </a:t>
            </a:r>
            <a:r>
              <a:rPr lang="et-EE" sz="1400" dirty="0">
                <a:hlinkClick r:id="rId6"/>
              </a:rPr>
              <a:t>Kuidas viirus õhus levib ehk miks on ventilatsioon COVID-19 leviku tõkestamisel oluline – YouTube</a:t>
            </a:r>
            <a:r>
              <a:rPr lang="et-EE" sz="1400" dirty="0"/>
              <a:t> </a:t>
            </a:r>
          </a:p>
          <a:p>
            <a:pPr>
              <a:lnSpc>
                <a:spcPct val="150000"/>
              </a:lnSpc>
            </a:pPr>
            <a:endParaRPr lang="et-EE" sz="1600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06CC8C36-6120-4DCC-9C3F-4674EF9743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48964">
            <a:off x="9533233" y="443178"/>
            <a:ext cx="2160789" cy="3043365"/>
          </a:xfrm>
          <a:prstGeom prst="rect">
            <a:avLst/>
          </a:prstGeom>
          <a:noFill/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41E70541-5275-407C-B276-98BE747A72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12089">
            <a:off x="9650563" y="3191715"/>
            <a:ext cx="2275468" cy="320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0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1900"/>
            <a:ext cx="10515600" cy="747393"/>
          </a:xfrm>
        </p:spPr>
        <p:txBody>
          <a:bodyPr anchor="b">
            <a:normAutofit/>
          </a:bodyPr>
          <a:lstStyle/>
          <a:p>
            <a:r>
              <a:rPr lang="et-EE" dirty="0"/>
              <a:t>Nõuded: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069"/>
            <a:ext cx="10515600" cy="2102265"/>
          </a:xfrm>
        </p:spPr>
        <p:txBody>
          <a:bodyPr>
            <a:normAutofit/>
          </a:bodyPr>
          <a:lstStyle/>
          <a:p>
            <a:r>
              <a:rPr lang="et-EE" sz="2400" dirty="0"/>
              <a:t>Ventilatsiooni tööaeg - 2h enne ja pärast hoone kasutusaega täisvõimsusel</a:t>
            </a:r>
          </a:p>
          <a:p>
            <a:r>
              <a:rPr lang="et-EE" sz="2400" dirty="0" err="1"/>
              <a:t>Retsirkulatsioon</a:t>
            </a:r>
            <a:r>
              <a:rPr lang="et-EE" sz="2400" dirty="0"/>
              <a:t> (nt võimlates) tuleb lülitada ümber täielikult välisõhule või kuni 50% peale kui kasutatakse ePM1 filtreid (80% eraldusaste) </a:t>
            </a:r>
          </a:p>
          <a:p>
            <a:r>
              <a:rPr lang="et-EE" sz="2400" dirty="0"/>
              <a:t>Loomuliku ventilatsiooni puhul intensiivne tuulutamine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2F61B-4748-449F-B4FE-A025A7E060AA}"/>
              </a:ext>
            </a:extLst>
          </p:cNvPr>
          <p:cNvSpPr txBox="1">
            <a:spLocks/>
          </p:cNvSpPr>
          <p:nvPr/>
        </p:nvSpPr>
        <p:spPr>
          <a:xfrm>
            <a:off x="1056314" y="3784225"/>
            <a:ext cx="10515600" cy="6201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Raleway ExtraBold" charset="0"/>
                <a:ea typeface="Raleway ExtraBold" charset="0"/>
                <a:cs typeface="Raleway ExtraBold" charset="0"/>
              </a:defRPr>
            </a:lvl1pPr>
          </a:lstStyle>
          <a:p>
            <a:r>
              <a:rPr lang="et-EE" sz="3200" dirty="0"/>
              <a:t>Järelevalve: </a:t>
            </a:r>
            <a:endParaRPr lang="en-US" sz="3200" dirty="0"/>
          </a:p>
        </p:txBody>
      </p:sp>
      <p:sp>
        <p:nvSpPr>
          <p:cNvPr id="5" name="Ristkülik 4">
            <a:extLst>
              <a:ext uri="{FF2B5EF4-FFF2-40B4-BE49-F238E27FC236}">
                <a16:creationId xmlns:a16="http://schemas.microsoft.com/office/drawing/2014/main" id="{5018B2CF-D5A3-45AE-B382-3BEE18B97C3A}"/>
              </a:ext>
            </a:extLst>
          </p:cNvPr>
          <p:cNvSpPr/>
          <p:nvPr/>
        </p:nvSpPr>
        <p:spPr>
          <a:xfrm>
            <a:off x="1772873" y="440434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/>
              <a:t>TTJA riiklik järelevalvepädevus on ehitiste kasutusjärgse ohutuse osas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/>
              <a:t>Hetkel on TTJA võtnud initsiatiivi juhtimaks tähelepanu ventilatsioonisüsteemide käitamisele ja ruumide tuulutamisele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/>
              <a:t>Nõustamine</a:t>
            </a:r>
          </a:p>
        </p:txBody>
      </p:sp>
    </p:spTree>
    <p:extLst>
      <p:ext uri="{BB962C8B-B14F-4D97-AF65-F5344CB8AC3E}">
        <p14:creationId xmlns:p14="http://schemas.microsoft.com/office/powerpoint/2010/main" val="255042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6A25A22-81CC-42F1-87C8-7AFC55AA8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610" y="544513"/>
            <a:ext cx="9794189" cy="965506"/>
          </a:xfrm>
        </p:spPr>
        <p:txBody>
          <a:bodyPr>
            <a:normAutofit/>
          </a:bodyPr>
          <a:lstStyle/>
          <a:p>
            <a:r>
              <a:rPr lang="et-EE" sz="3600" dirty="0"/>
              <a:t>Üldised soovitused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7AE17AF-BED4-4267-9E79-9F94B1E46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441" y="1953803"/>
            <a:ext cx="9794190" cy="4351338"/>
          </a:xfrm>
        </p:spPr>
        <p:txBody>
          <a:bodyPr/>
          <a:lstStyle/>
          <a:p>
            <a:r>
              <a:rPr lang="et-EE" sz="2400" dirty="0"/>
              <a:t>Klasside (laste) eraldamine – garderoobid, sööklad, vahetunnid (võimalusel vältida klasside vahelisi kontakte)</a:t>
            </a:r>
          </a:p>
          <a:p>
            <a:endParaRPr lang="et-EE" sz="2400" dirty="0"/>
          </a:p>
          <a:p>
            <a:r>
              <a:rPr lang="et-EE" sz="2400" dirty="0"/>
              <a:t>Võimalusel ca 1 m distantsi hoidmine klassiruumides</a:t>
            </a:r>
          </a:p>
          <a:p>
            <a:endParaRPr lang="et-EE" sz="2400" dirty="0"/>
          </a:p>
          <a:p>
            <a:r>
              <a:rPr lang="et-EE" sz="2400" dirty="0"/>
              <a:t>Ruumiõhu näitajate </a:t>
            </a:r>
            <a:r>
              <a:rPr lang="et-EE" sz="2400" dirty="0" err="1"/>
              <a:t>monitoorimine</a:t>
            </a:r>
            <a:r>
              <a:rPr lang="et-EE" sz="2400" dirty="0"/>
              <a:t>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7282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035" y="555624"/>
            <a:ext cx="9794189" cy="722313"/>
          </a:xfrm>
        </p:spPr>
        <p:txBody>
          <a:bodyPr anchor="b">
            <a:normAutofit/>
          </a:bodyPr>
          <a:lstStyle/>
          <a:p>
            <a:r>
              <a:rPr lang="et-EE" dirty="0"/>
              <a:t>Tehnilised lahendused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610" y="1604962"/>
            <a:ext cx="9794190" cy="48148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t-EE" sz="2400" b="1" dirty="0"/>
              <a:t>Loomulik ventilatsioon: </a:t>
            </a:r>
          </a:p>
          <a:p>
            <a:pPr>
              <a:lnSpc>
                <a:spcPct val="150000"/>
              </a:lnSpc>
            </a:pPr>
            <a:r>
              <a:rPr lang="et-EE" sz="2400" dirty="0"/>
              <a:t>Võimaluse korral hoida vähemalt 2 akent tuulutusasendis </a:t>
            </a:r>
          </a:p>
          <a:p>
            <a:pPr>
              <a:lnSpc>
                <a:spcPct val="150000"/>
              </a:lnSpc>
            </a:pPr>
            <a:r>
              <a:rPr lang="et-EE" sz="2400" dirty="0"/>
              <a:t>Intensiivne tuulutamine vahetundidel (avada kõik aknad, pikemad vahetunnid) </a:t>
            </a:r>
          </a:p>
          <a:p>
            <a:pPr>
              <a:lnSpc>
                <a:spcPct val="150000"/>
              </a:lnSpc>
            </a:pPr>
            <a:r>
              <a:rPr lang="et-EE" sz="2400" dirty="0"/>
              <a:t>Klassiruumide vahetus - rotatsioon </a:t>
            </a:r>
          </a:p>
          <a:p>
            <a:pPr>
              <a:lnSpc>
                <a:spcPct val="150000"/>
              </a:lnSpc>
            </a:pPr>
            <a:r>
              <a:rPr lang="et-EE" sz="2400" dirty="0"/>
              <a:t>CO2 andurid -&gt; 350 … 1000 </a:t>
            </a:r>
            <a:r>
              <a:rPr lang="et-EE" sz="2400" dirty="0" err="1"/>
              <a:t>ppm</a:t>
            </a:r>
            <a:r>
              <a:rPr lang="et-EE" sz="2400" dirty="0"/>
              <a:t>-i (</a:t>
            </a:r>
            <a:r>
              <a:rPr lang="et-EE" sz="2400" b="1" dirty="0"/>
              <a:t>mitte lasta näitu üle 1000 </a:t>
            </a:r>
            <a:r>
              <a:rPr lang="et-EE" sz="2400" b="1" dirty="0" err="1"/>
              <a:t>ppm</a:t>
            </a:r>
            <a:r>
              <a:rPr lang="et-EE" sz="2400" b="1" dirty="0"/>
              <a:t>-i!</a:t>
            </a:r>
            <a:r>
              <a:rPr lang="et-EE" sz="2400" dirty="0"/>
              <a:t>) </a:t>
            </a:r>
          </a:p>
          <a:p>
            <a:pPr>
              <a:lnSpc>
                <a:spcPct val="150000"/>
              </a:lnSpc>
            </a:pPr>
            <a:r>
              <a:rPr lang="et-EE" sz="2400" dirty="0"/>
              <a:t>Õue (vahe)tunnid </a:t>
            </a:r>
          </a:p>
          <a:p>
            <a:pPr>
              <a:lnSpc>
                <a:spcPct val="150000"/>
              </a:lnSpc>
            </a:pPr>
            <a:r>
              <a:rPr lang="et-EE" sz="2400" dirty="0"/>
              <a:t>Täiendavad ventilaatorid ja ruumiõhu puhastid </a:t>
            </a:r>
          </a:p>
          <a:p>
            <a:pPr>
              <a:lnSpc>
                <a:spcPct val="150000"/>
              </a:lnSpc>
            </a:pPr>
            <a:r>
              <a:rPr lang="et-EE" sz="2400" dirty="0"/>
              <a:t>WHO juhend (inglise keeles) - </a:t>
            </a:r>
            <a:r>
              <a:rPr lang="et-EE" sz="2400" dirty="0">
                <a:hlinkClick r:id="rId2"/>
              </a:rPr>
              <a:t>https://www.who.int/publications/i/item/9789240021280</a:t>
            </a:r>
            <a:r>
              <a:rPr lang="et-EE" sz="2400" dirty="0"/>
              <a:t> </a:t>
            </a: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8FAB1389-59EB-445C-9E34-F8E7EDC2F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9731">
            <a:off x="9896752" y="3671111"/>
            <a:ext cx="1761228" cy="248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9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035" y="555624"/>
            <a:ext cx="9794189" cy="722313"/>
          </a:xfrm>
        </p:spPr>
        <p:txBody>
          <a:bodyPr anchor="b">
            <a:normAutofit/>
          </a:bodyPr>
          <a:lstStyle/>
          <a:p>
            <a:r>
              <a:rPr lang="et-EE" dirty="0"/>
              <a:t>Tehnilised lahendused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351" y="1604962"/>
            <a:ext cx="10506074" cy="5115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1800" b="1" dirty="0"/>
              <a:t>Peamised nõuded ventilatsioonisüsteemidele: </a:t>
            </a:r>
          </a:p>
          <a:p>
            <a:pPr>
              <a:lnSpc>
                <a:spcPct val="160000"/>
              </a:lnSpc>
            </a:pPr>
            <a:r>
              <a:rPr lang="et-EE" sz="1600" dirty="0"/>
              <a:t>Regulaarne hooldus </a:t>
            </a:r>
          </a:p>
          <a:p>
            <a:pPr>
              <a:lnSpc>
                <a:spcPct val="160000"/>
              </a:lnSpc>
            </a:pPr>
            <a:r>
              <a:rPr lang="et-EE" sz="1600" dirty="0"/>
              <a:t>Ventilatsiooni tööaeg -&gt; 2h enne ja pärast hoone kasutus aega täisvõimsusel. </a:t>
            </a:r>
          </a:p>
          <a:p>
            <a:pPr>
              <a:lnSpc>
                <a:spcPct val="160000"/>
              </a:lnSpc>
            </a:pPr>
            <a:r>
              <a:rPr lang="et-EE" sz="1600" dirty="0" err="1"/>
              <a:t>Retsirkulatsioon</a:t>
            </a:r>
            <a:r>
              <a:rPr lang="et-EE" sz="1600" dirty="0"/>
              <a:t> (võimlates) – tuleb lülitada ümber täielikult välisõhule või kuni 50% kui kasutades ePM1 filtreid (80% eraldusaste) </a:t>
            </a:r>
          </a:p>
          <a:p>
            <a:pPr>
              <a:lnSpc>
                <a:spcPct val="160000"/>
              </a:lnSpc>
            </a:pPr>
            <a:r>
              <a:rPr lang="et-EE" sz="1600" dirty="0"/>
              <a:t>Kui on hoone kasutuses &lt; 50% võib ventilatsioon töötada 2h enne ja pärast hoone kasutus aega poolel võimsusel.</a:t>
            </a:r>
          </a:p>
          <a:p>
            <a:pPr>
              <a:lnSpc>
                <a:spcPct val="160000"/>
              </a:lnSpc>
            </a:pPr>
            <a:r>
              <a:rPr lang="et-EE" sz="1600" dirty="0"/>
              <a:t>Nõudluspõhise ventilatsioonisüsteemi (nn VAV süsteem) puhul mida juhitakse ainult CO2 näidu järgi, tuleb süsteem ümber seadistada nii, et ventilatsioon lülitub maksimaalsele võimsusele kui CO2 näit on 500 </a:t>
            </a:r>
            <a:r>
              <a:rPr lang="et-EE" sz="1600" dirty="0" err="1"/>
              <a:t>ppm</a:t>
            </a:r>
            <a:r>
              <a:rPr lang="et-EE" sz="1600" dirty="0"/>
              <a:t>-i. Selleks muudetakse kõikide ruumide CO2 seadeväärtused.</a:t>
            </a:r>
          </a:p>
          <a:p>
            <a:pPr>
              <a:lnSpc>
                <a:spcPct val="160000"/>
              </a:lnSpc>
            </a:pPr>
            <a:r>
              <a:rPr lang="et-EE" sz="1600" dirty="0"/>
              <a:t>Ruumiõhu puhastid </a:t>
            </a:r>
          </a:p>
          <a:p>
            <a:pPr>
              <a:lnSpc>
                <a:spcPct val="160000"/>
              </a:lnSpc>
            </a:pPr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52252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612" y="32785"/>
            <a:ext cx="9794189" cy="982284"/>
          </a:xfrm>
        </p:spPr>
        <p:txBody>
          <a:bodyPr anchor="b">
            <a:normAutofit/>
          </a:bodyPr>
          <a:lstStyle/>
          <a:p>
            <a:r>
              <a:rPr lang="et-EE" sz="3200" dirty="0"/>
              <a:t>TTJA ventilatsioonisüsteemide ülevaatused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551" y="1459726"/>
            <a:ext cx="9794190" cy="4778259"/>
          </a:xfrm>
        </p:spPr>
        <p:txBody>
          <a:bodyPr>
            <a:noAutofit/>
          </a:bodyPr>
          <a:lstStyle/>
          <a:p>
            <a:r>
              <a:rPr lang="et-EE" sz="1200" dirty="0"/>
              <a:t>Kestvus – 18.02…. 26.03 ja 20-26.05</a:t>
            </a:r>
          </a:p>
          <a:p>
            <a:r>
              <a:rPr lang="et-EE" sz="1200" dirty="0"/>
              <a:t>Asukohad: Harjumaa, Pärnumaa, Ida-Virumaa, Tartumaa</a:t>
            </a:r>
          </a:p>
          <a:p>
            <a:r>
              <a:rPr lang="et-EE" sz="1200" dirty="0"/>
              <a:t>Omanikud: KOV ja erakoolid/-lasteaiad</a:t>
            </a:r>
          </a:p>
          <a:p>
            <a:r>
              <a:rPr lang="et-EE" sz="1200" dirty="0"/>
              <a:t>Üle vaadatud 18 lasteaeda ja 12 kooli (neist 2 muinsuskaitse piirangutega) </a:t>
            </a:r>
          </a:p>
          <a:p>
            <a:r>
              <a:rPr lang="et-EE" sz="1200" dirty="0"/>
              <a:t>Mehaaniline ventilatsioon oli 19 hoones, 3 hoones kombineeritud (osa mehaaniline, osa loomulik), 8 loomuliku ventilatsiooniga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t-EE" sz="1200" b="1" dirty="0"/>
              <a:t>Tähelepanekud mehaanilise ventilatsiooniga hoonetes: 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1200" dirty="0"/>
              <a:t>Käiduaeg – töötab kas 24/7 (energiakulu) või siis pigem 1h enne ja pärast (2h nõue täitmata).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1200" dirty="0"/>
              <a:t>Ventilatsioon oli välja lülitatud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1200" dirty="0" err="1"/>
              <a:t>Retsirkulatsiooni</a:t>
            </a:r>
            <a:r>
              <a:rPr lang="et-EE" sz="1200" dirty="0"/>
              <a:t> puhul liiga „nõrgad filtrid“  eraldusaste alla 80%.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1200" dirty="0"/>
              <a:t>Kahes lasteaias töötas ventilatsioon poolel võimsusel -&gt; täisvõimsusel „puhub“ peale.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t-EE" sz="1200" dirty="0"/>
              <a:t>CO2 tase jäi normi piiridesse (alla 1000 </a:t>
            </a:r>
            <a:r>
              <a:rPr lang="et-EE" sz="1200" dirty="0" err="1"/>
              <a:t>ppm</a:t>
            </a:r>
            <a:r>
              <a:rPr lang="et-EE" sz="1200" dirty="0"/>
              <a:t>-i)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t-EE" sz="1200" b="1" dirty="0"/>
              <a:t>Tähelepanekud loomuliku ventilatsiooniga hoonetes: </a:t>
            </a:r>
          </a:p>
          <a:p>
            <a:pPr>
              <a:lnSpc>
                <a:spcPct val="100000"/>
              </a:lnSpc>
            </a:pPr>
            <a:r>
              <a:rPr lang="et-EE" sz="1200" dirty="0"/>
              <a:t>Tuulutuse reeglistik lasteaedades enamasti paigas – enne tunde, siis kui lapsed väljas ning kui rühmal on mängu- ja magamisruum eraldi, siis üks tuuldub. </a:t>
            </a:r>
          </a:p>
          <a:p>
            <a:pPr>
              <a:lnSpc>
                <a:spcPct val="100000"/>
              </a:lnSpc>
            </a:pPr>
            <a:r>
              <a:rPr lang="et-EE" sz="1200" dirty="0"/>
              <a:t>Kui lasteaedades on lapsed ruumis, pole võimalik aknaid lahti hoida</a:t>
            </a:r>
          </a:p>
          <a:p>
            <a:pPr>
              <a:lnSpc>
                <a:spcPct val="100000"/>
              </a:lnSpc>
            </a:pPr>
            <a:r>
              <a:rPr lang="et-EE" sz="1200" dirty="0"/>
              <a:t>TTJA poolt fikseeritud CO2 näidud – klassiruumis 1700 </a:t>
            </a:r>
            <a:r>
              <a:rPr lang="et-EE" sz="1200" dirty="0" err="1"/>
              <a:t>ppm</a:t>
            </a:r>
            <a:r>
              <a:rPr lang="et-EE" sz="1200" dirty="0"/>
              <a:t>-i, 1280 </a:t>
            </a:r>
            <a:r>
              <a:rPr lang="et-EE" sz="1200" dirty="0" err="1"/>
              <a:t>ppm</a:t>
            </a:r>
            <a:r>
              <a:rPr lang="et-EE" sz="1200" dirty="0"/>
              <a:t>-i; spordisaal 1260 </a:t>
            </a:r>
            <a:r>
              <a:rPr lang="et-EE" sz="1200" dirty="0" err="1"/>
              <a:t>ppm</a:t>
            </a:r>
            <a:r>
              <a:rPr lang="et-EE" sz="1200" dirty="0"/>
              <a:t>-i, koridorid – 958 </a:t>
            </a:r>
            <a:r>
              <a:rPr lang="et-EE" sz="1200" dirty="0" err="1"/>
              <a:t>ppm</a:t>
            </a:r>
            <a:r>
              <a:rPr lang="et-EE" sz="1200" dirty="0"/>
              <a:t>-i; magamisruum (lapsed maganud u. 1 tund ) –1400 kuni 1700 </a:t>
            </a:r>
            <a:r>
              <a:rPr lang="et-EE" sz="1200" dirty="0" err="1"/>
              <a:t>ppm</a:t>
            </a:r>
            <a:r>
              <a:rPr lang="et-EE" sz="1200" dirty="0"/>
              <a:t>- i, mänguruumid 1300 </a:t>
            </a:r>
            <a:r>
              <a:rPr lang="et-EE" sz="1200" dirty="0" err="1"/>
              <a:t>ppm</a:t>
            </a:r>
            <a:r>
              <a:rPr lang="et-EE" sz="1200" dirty="0"/>
              <a:t>-i,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9284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B8AA1A54-99C0-4B7E-8B9B-7830265B5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8" y="1468339"/>
            <a:ext cx="6252699" cy="1325563"/>
          </a:xfrm>
        </p:spPr>
        <p:txBody>
          <a:bodyPr anchor="b">
            <a:normAutofit/>
          </a:bodyPr>
          <a:lstStyle/>
          <a:p>
            <a:r>
              <a:rPr lang="et-EE" sz="6000" dirty="0"/>
              <a:t>Küsimused? </a:t>
            </a:r>
            <a:endParaRPr lang="en-US" sz="6000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D09C296-C312-4365-9D9A-908ED5451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4987926"/>
            <a:ext cx="5883113" cy="1064082"/>
          </a:xfrm>
        </p:spPr>
        <p:txBody>
          <a:bodyPr>
            <a:normAutofit/>
          </a:bodyPr>
          <a:lstStyle/>
          <a:p>
            <a:r>
              <a:rPr lang="et-EE" dirty="0">
                <a:hlinkClick r:id="rId2"/>
              </a:rPr>
              <a:t>Info@ttja.ee</a:t>
            </a:r>
            <a:r>
              <a:rPr lang="et-EE" dirty="0"/>
              <a:t>  </a:t>
            </a:r>
          </a:p>
          <a:p>
            <a:r>
              <a:rPr lang="et-EE" dirty="0">
                <a:hlinkClick r:id="rId3"/>
              </a:rPr>
              <a:t>Riina.Tamm@ttja.ee</a:t>
            </a:r>
            <a:r>
              <a:rPr lang="et-EE" dirty="0"/>
              <a:t>  (667 2180)</a:t>
            </a:r>
          </a:p>
          <a:p>
            <a:endParaRPr lang="en-US" dirty="0"/>
          </a:p>
        </p:txBody>
      </p:sp>
      <p:pic>
        <p:nvPicPr>
          <p:cNvPr id="8" name="Pildi kohatäide 7">
            <a:extLst>
              <a:ext uri="{FF2B5EF4-FFF2-40B4-BE49-F238E27FC236}">
                <a16:creationId xmlns:a16="http://schemas.microsoft.com/office/drawing/2014/main" id="{DA2A1561-79CA-420C-8D1C-7FDACB0572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7038" r="27629" b="-2"/>
          <a:stretch/>
        </p:blipFill>
        <p:spPr>
          <a:xfrm>
            <a:off x="7090900" y="1660455"/>
            <a:ext cx="5106705" cy="5217528"/>
          </a:xfrm>
          <a:noFill/>
        </p:spPr>
      </p:pic>
    </p:spTree>
    <p:extLst>
      <p:ext uri="{BB962C8B-B14F-4D97-AF65-F5344CB8AC3E}">
        <p14:creationId xmlns:p14="http://schemas.microsoft.com/office/powerpoint/2010/main" val="2621727269"/>
      </p:ext>
    </p:extLst>
  </p:cSld>
  <p:clrMapOvr>
    <a:masterClrMapping/>
  </p:clrMapOvr>
</p:sld>
</file>

<file path=ppt/theme/theme1.xml><?xml version="1.0" encoding="utf-8"?>
<a:theme xmlns:a="http://schemas.openxmlformats.org/drawingml/2006/main" name="TTJA_yld">
  <a:themeElements>
    <a:clrScheme name="TTJA">
      <a:dk1>
        <a:srgbClr val="000000"/>
      </a:dk1>
      <a:lt1>
        <a:srgbClr val="FFFFFF"/>
      </a:lt1>
      <a:dk2>
        <a:srgbClr val="0071CE"/>
      </a:dk2>
      <a:lt2>
        <a:srgbClr val="E7E6E6"/>
      </a:lt2>
      <a:accent1>
        <a:srgbClr val="00AEFF"/>
      </a:accent1>
      <a:accent2>
        <a:srgbClr val="0077C0"/>
      </a:accent2>
      <a:accent3>
        <a:srgbClr val="FFB116"/>
      </a:accent3>
      <a:accent4>
        <a:srgbClr val="002200"/>
      </a:accent4>
      <a:accent5>
        <a:srgbClr val="5B9BD5"/>
      </a:accent5>
      <a:accent6>
        <a:srgbClr val="70AD47"/>
      </a:accent6>
      <a:hlink>
        <a:srgbClr val="0563C1"/>
      </a:hlink>
      <a:folHlink>
        <a:srgbClr val="AAAAA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3C831A3-059E-AE4C-A3EC-F4AD99EC14CF}" vid="{43436304-0B77-E94A-8D0A-52B9094995A1}"/>
    </a:ext>
  </a:extLst>
</a:theme>
</file>

<file path=ppt/theme/theme2.xml><?xml version="1.0" encoding="utf-8"?>
<a:theme xmlns:a="http://schemas.openxmlformats.org/drawingml/2006/main" name="TTJA_logodega">
  <a:themeElements>
    <a:clrScheme name="TTJA">
      <a:dk1>
        <a:srgbClr val="000000"/>
      </a:dk1>
      <a:lt1>
        <a:srgbClr val="FFFFFF"/>
      </a:lt1>
      <a:dk2>
        <a:srgbClr val="0071CE"/>
      </a:dk2>
      <a:lt2>
        <a:srgbClr val="E7E6E6"/>
      </a:lt2>
      <a:accent1>
        <a:srgbClr val="00AEFF"/>
      </a:accent1>
      <a:accent2>
        <a:srgbClr val="0077C0"/>
      </a:accent2>
      <a:accent3>
        <a:srgbClr val="FFB116"/>
      </a:accent3>
      <a:accent4>
        <a:srgbClr val="002200"/>
      </a:accent4>
      <a:accent5>
        <a:srgbClr val="5B9BD5"/>
      </a:accent5>
      <a:accent6>
        <a:srgbClr val="70AD47"/>
      </a:accent6>
      <a:hlink>
        <a:srgbClr val="0563C1"/>
      </a:hlink>
      <a:folHlink>
        <a:srgbClr val="AAAAA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3C831A3-059E-AE4C-A3EC-F4AD99EC14CF}" vid="{520DF88F-268C-6A4D-8A94-DA53507D06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652</Words>
  <Application>Microsoft Office PowerPoint</Application>
  <PresentationFormat>Laiekraan</PresentationFormat>
  <Paragraphs>64</Paragraphs>
  <Slides>8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8</vt:i4>
      </vt:variant>
    </vt:vector>
  </HeadingPairs>
  <TitlesOfParts>
    <vt:vector size="14" baseType="lpstr">
      <vt:lpstr>Arial</vt:lpstr>
      <vt:lpstr>Calibri</vt:lpstr>
      <vt:lpstr>Raleway</vt:lpstr>
      <vt:lpstr>Raleway ExtraBold</vt:lpstr>
      <vt:lpstr>TTJA_yld</vt:lpstr>
      <vt:lpstr>TTJA_logodega</vt:lpstr>
      <vt:lpstr>Ventilatsioonisüsteemide käitamine COVID-19 olukorras</vt:lpstr>
      <vt:lpstr>Nõuded COVID-19 olukorras:  </vt:lpstr>
      <vt:lpstr>Nõuded:  </vt:lpstr>
      <vt:lpstr>Üldised soovitused</vt:lpstr>
      <vt:lpstr>Tehnilised lahendused</vt:lpstr>
      <vt:lpstr>Tehnilised lahendused</vt:lpstr>
      <vt:lpstr>TTJA ventilatsioonisüsteemide ülevaatused</vt:lpstr>
      <vt:lpstr>Küsimused?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TTJA ventilatsioonisüsteemide käitamise järelevalve</dc:title>
  <dc:creator>Riina Tamm</dc:creator>
  <cp:lastModifiedBy>Riina Tamm</cp:lastModifiedBy>
  <cp:revision>19</cp:revision>
  <dcterms:created xsi:type="dcterms:W3CDTF">2021-04-05T08:39:10Z</dcterms:created>
  <dcterms:modified xsi:type="dcterms:W3CDTF">2021-08-18T15:41:14Z</dcterms:modified>
</cp:coreProperties>
</file>